
<file path=[Content_Types].xml><?xml version="1.0" encoding="utf-8"?>
<Types xmlns="http://schemas.openxmlformats.org/package/2006/content-types">
  <Override PartName="/_rels/.rels" ContentType="application/vnd.openxmlformats-package.relationships+xml"/>
  <Override PartName="/ppt/_rels/presentation.xml.rels" ContentType="application/vnd.openxmlformats-package.relationships+xml"/>
  <Override PartName="/ppt/media/image2.png" ContentType="image/png"/>
  <Override PartName="/ppt/media/image1.jpeg" ContentType="image/jpeg"/>
  <Override PartName="/ppt/media/image3.png" ContentType="image/png"/>
  <Override PartName="/ppt/media/image4.png" ContentType="image/png"/>
  <Override PartName="/ppt/slideLayouts/slideLayout14.xml" ContentType="application/vnd.openxmlformats-officedocument.presentationml.slideLayout+xml"/>
  <Override PartName="/ppt/slideLayouts/slideLayout10.xml" ContentType="application/vnd.openxmlformats-officedocument.presentationml.slideLayout+xml"/>
  <Override PartName="/ppt/slideLayouts/slideLayout7.xml" ContentType="application/vnd.openxmlformats-officedocument.presentationml.slideLayout+xml"/>
  <Override PartName="/ppt/slideLayouts/slideLayout21.xml" ContentType="application/vnd.openxmlformats-officedocument.presentationml.slideLayout+xml"/>
  <Override PartName="/ppt/slideLayouts/slideLayout19.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1.xml" ContentType="application/vnd.openxmlformats-officedocument.presentationml.slideLayout+xml"/>
  <Override PartName="/ppt/slideLayouts/slideLayout8.xml" ContentType="application/vnd.openxmlformats-officedocument.presentationml.slideLayout+xml"/>
  <Override PartName="/ppt/slideLayouts/slideLayout22.xml" ContentType="application/vnd.openxmlformats-officedocument.presentationml.slideLayout+xml"/>
  <Override PartName="/ppt/slideLayouts/slideLayout4.xml" ContentType="application/vnd.openxmlformats-officedocument.presentationml.slideLayout+xml"/>
  <Override PartName="/ppt/slideLayouts/slideLayout16.xml" ContentType="application/vnd.openxmlformats-officedocument.presentationml.slideLayout+xml"/>
  <Override PartName="/ppt/slideLayouts/slideLayout12.xml" ContentType="application/vnd.openxmlformats-officedocument.presentationml.slideLayout+xml"/>
  <Override PartName="/ppt/slideLayouts/slideLayout9.xml" ContentType="application/vnd.openxmlformats-officedocument.presentationml.slideLayout+xml"/>
  <Override PartName="/ppt/slideLayouts/slideLayout23.xml" ContentType="application/vnd.openxmlformats-officedocument.presentationml.slideLayout+xml"/>
  <Override PartName="/ppt/slideLayouts/slideLayout5.xml" ContentType="application/vnd.openxmlformats-officedocument.presentationml.slideLayout+xml"/>
  <Override PartName="/ppt/slideLayouts/slideLayout17.xml" ContentType="application/vnd.openxmlformats-officedocument.presentationml.slideLayout+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_rels/slideLayout3.xml.rels" ContentType="application/vnd.openxmlformats-package.relationships+xml"/>
  <Override PartName="/ppt/slideLayouts/_rels/slideLayout16.xml.rels" ContentType="application/vnd.openxmlformats-package.relationships+xml"/>
  <Override PartName="/ppt/slideLayouts/_rels/slideLayout15.xml.rels" ContentType="application/vnd.openxmlformats-package.relationships+xml"/>
  <Override PartName="/ppt/slideLayouts/_rels/slideLayout2.xml.rels" ContentType="application/vnd.openxmlformats-package.relationships+xml"/>
  <Override PartName="/ppt/slideLayouts/_rels/slideLayout13.xml.rels" ContentType="application/vnd.openxmlformats-package.relationships+xml"/>
  <Override PartName="/ppt/slideLayouts/_rels/slideLayout14.xml.rels" ContentType="application/vnd.openxmlformats-package.relationships+xml"/>
  <Override PartName="/ppt/slideLayouts/_rels/slideLayout1.xml.rels" ContentType="application/vnd.openxmlformats-package.relationships+xml"/>
  <Override PartName="/ppt/slideLayouts/_rels/slideLayout12.xml.rels" ContentType="application/vnd.openxmlformats-package.relationships+xml"/>
  <Override PartName="/ppt/slideLayouts/_rels/slideLayout11.xml.rels" ContentType="application/vnd.openxmlformats-package.relationships+xml"/>
  <Override PartName="/ppt/slideLayouts/_rels/slideLayout10.xml.rels" ContentType="application/vnd.openxmlformats-package.relationships+xml"/>
  <Override PartName="/ppt/slideLayouts/_rels/slideLayout24.xml.rels" ContentType="application/vnd.openxmlformats-package.relationships+xml"/>
  <Override PartName="/ppt/slideLayouts/_rels/slideLayout9.xml.rels" ContentType="application/vnd.openxmlformats-package.relationships+xml"/>
  <Override PartName="/ppt/slideLayouts/_rels/slideLayout23.xml.rels" ContentType="application/vnd.openxmlformats-package.relationships+xml"/>
  <Override PartName="/ppt/slideLayouts/_rels/slideLayout8.xml.rels" ContentType="application/vnd.openxmlformats-package.relationships+xml"/>
  <Override PartName="/ppt/slideLayouts/_rels/slideLayout19.xml.rels" ContentType="application/vnd.openxmlformats-package.relationships+xml"/>
  <Override PartName="/ppt/slideLayouts/_rels/slideLayout22.xml.rels" ContentType="application/vnd.openxmlformats-package.relationships+xml"/>
  <Override PartName="/ppt/slideLayouts/_rels/slideLayout7.xml.rels" ContentType="application/vnd.openxmlformats-package.relationships+xml"/>
  <Override PartName="/ppt/slideLayouts/_rels/slideLayout18.xml.rels" ContentType="application/vnd.openxmlformats-package.relationships+xml"/>
  <Override PartName="/ppt/slideLayouts/_rels/slideLayout5.xml.rels" ContentType="application/vnd.openxmlformats-package.relationships+xml"/>
  <Override PartName="/ppt/slideLayouts/_rels/slideLayout21.xml.rels" ContentType="application/vnd.openxmlformats-package.relationships+xml"/>
  <Override PartName="/ppt/slideLayouts/_rels/slideLayout6.xml.rels" ContentType="application/vnd.openxmlformats-package.relationships+xml"/>
  <Override PartName="/ppt/slideLayouts/_rels/slideLayout17.xml.rels" ContentType="application/vnd.openxmlformats-package.relationships+xml"/>
  <Override PartName="/ppt/slideLayouts/_rels/slideLayout4.xml.rels" ContentType="application/vnd.openxmlformats-package.relationships+xml"/>
  <Override PartName="/ppt/slideLayouts/_rels/slideLayout20.xml.rels" ContentType="application/vnd.openxmlformats-package.relationships+xml"/>
  <Override PartName="/ppt/slideLayouts/slideLayout24.xml" ContentType="application/vnd.openxmlformats-officedocument.presentationml.slideLayout+xml"/>
  <Override PartName="/ppt/slideLayouts/slideLayout6.xml" ContentType="application/vnd.openxmlformats-officedocument.presentationml.slideLayout+xml"/>
  <Override PartName="/ppt/slideLayouts/slideLayout20.xml" ContentType="application/vnd.openxmlformats-officedocument.presentationml.slideLayout+xml"/>
  <Override PartName="/ppt/slideLayouts/slideLayout18.xml" ContentType="application/vnd.openxmlformats-officedocument.presentationml.slideLayout+xml"/>
  <Override PartName="/ppt/slideLayouts/slideLayout2.xml" ContentType="application/vnd.openxmlformats-officedocument.presentationml.slideLayout+xml"/>
  <Override PartName="/ppt/presentation.xml" ContentType="application/vnd.openxmlformats-officedocument.presentationml.presentation.main+xml"/>
  <Override PartName="/ppt/slides/slide2.xml" ContentType="application/vnd.openxmlformats-officedocument.presentationml.slide+xml"/>
  <Override PartName="/ppt/slides/slide6.xml" ContentType="application/vnd.openxmlformats-officedocument.presentationml.slide+xml"/>
  <Override PartName="/ppt/slides/slide1.xml" ContentType="application/vnd.openxmlformats-officedocument.presentationml.slide+xml"/>
  <Override PartName="/ppt/slides/slide5.xml" ContentType="application/vnd.openxmlformats-officedocument.presentationml.slide+xml"/>
  <Override PartName="/ppt/slides/_rels/slide3.xml.rels" ContentType="application/vnd.openxmlformats-package.relationships+xml"/>
  <Override PartName="/ppt/slides/_rels/slide2.xml.rels" ContentType="application/vnd.openxmlformats-package.relationships+xml"/>
  <Override PartName="/ppt/slides/_rels/slide9.xml.rels" ContentType="application/vnd.openxmlformats-package.relationships+xml"/>
  <Override PartName="/ppt/slides/_rels/slide1.xml.rels" ContentType="application/vnd.openxmlformats-package.relationships+xml"/>
  <Override PartName="/ppt/slides/_rels/slide11.xml.rels" ContentType="application/vnd.openxmlformats-package.relationships+xml"/>
  <Override PartName="/ppt/slides/_rels/slide8.xml.rels" ContentType="application/vnd.openxmlformats-package.relationships+xml"/>
  <Override PartName="/ppt/slides/_rels/slide10.xml.rels" ContentType="application/vnd.openxmlformats-package.relationships+xml"/>
  <Override PartName="/ppt/slides/_rels/slide7.xml.rels" ContentType="application/vnd.openxmlformats-package.relationships+xml"/>
  <Override PartName="/ppt/slides/_rels/slide6.xml.rels" ContentType="application/vnd.openxmlformats-package.relationships+xml"/>
  <Override PartName="/ppt/slides/_rels/slide5.xml.rels" ContentType="application/vnd.openxmlformats-package.relationships+xml"/>
  <Override PartName="/ppt/slides/_rels/slide4.xml.rels" ContentType="application/vnd.openxmlformats-package.relationships+xml"/>
  <Override PartName="/ppt/slides/slide9.xml" ContentType="application/vnd.openxmlformats-officedocument.presentationml.slide+xml"/>
  <Override PartName="/ppt/slides/slide4.xml" ContentType="application/vnd.openxmlformats-officedocument.presentationml.slide+xml"/>
  <Override PartName="/ppt/slides/slide11.xml" ContentType="application/vnd.openxmlformats-officedocument.presentationml.slide+xml"/>
  <Override PartName="/ppt/slides/slide8.xml" ContentType="application/vnd.openxmlformats-officedocument.presentationml.slide+xml"/>
  <Override PartName="/ppt/slides/slide3.xml" ContentType="application/vnd.openxmlformats-officedocument.presentationml.slide+xml"/>
  <Override PartName="/ppt/slides/slide10.xml" ContentType="application/vnd.openxmlformats-officedocument.presentationml.slide+xml"/>
  <Override PartName="/ppt/slides/slide7.xml" ContentType="application/vnd.openxmlformats-officedocument.presentationml.slide+xml"/>
  <Override PartName="/ppt/theme/theme1.xml" ContentType="application/vnd.openxmlformats-officedocument.theme+xml"/>
  <Override PartName="/ppt/theme/theme2.xml" ContentType="application/vnd.openxmlformats-officedocument.theme+xml"/>
  <Override PartName="/ppt/slideMasters/slideMaster1.xml" ContentType="application/vnd.openxmlformats-officedocument.presentationml.slideMaster+xml"/>
  <Override PartName="/ppt/slideMasters/_rels/slideMaster2.xml.rels" ContentType="application/vnd.openxmlformats-package.relationships+xml"/>
  <Override PartName="/ppt/slideMasters/_rels/slideMaster1.xml.rels" ContentType="application/vnd.openxmlformats-package.relationships+xml"/>
  <Override PartName="/ppt/slideMasters/slideMaster2.xml" ContentType="application/vnd.openxmlformats-officedocument.presentationml.slideMaster+xml"/>
</Types>
</file>

<file path=_rels/.rels><?xml version="1.0" encoding="UTF-8"?>
<Relationships xmlns="http://schemas.openxmlformats.org/package/2006/relationships"><Relationship Id="rId1"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p:sldMasterIdLst>
    <p:sldMasterId id="2147483648" r:id="rId2"/>
    <p:sldMasterId id="2147483661" r:id="rId3"/>
  </p:sldMasterIdLst>
  <p:sldIdLst>
    <p:sldId id="256" r:id="rId4"/>
    <p:sldId id="257" r:id="rId5"/>
    <p:sldId id="258" r:id="rId6"/>
    <p:sldId id="259" r:id="rId7"/>
    <p:sldId id="260" r:id="rId8"/>
    <p:sldId id="261" r:id="rId9"/>
    <p:sldId id="262" r:id="rId10"/>
    <p:sldId id="263" r:id="rId11"/>
    <p:sldId id="264" r:id="rId12"/>
    <p:sldId id="265" r:id="rId13"/>
    <p:sldId id="266" r:id="rId14"/>
  </p:sldIdLst>
  <p:sldSz cx="9144000" cy="6858000"/>
  <p:notesSz cx="7772400" cy="10058400"/>
</p:presentation>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slide" Target="slides/slide1.xml"/><Relationship Id="rId5" Type="http://schemas.openxmlformats.org/officeDocument/2006/relationships/slide" Target="slides/slide2.xml"/><Relationship Id="rId6" Type="http://schemas.openxmlformats.org/officeDocument/2006/relationships/slide" Target="slides/slide3.xml"/><Relationship Id="rId7" Type="http://schemas.openxmlformats.org/officeDocument/2006/relationships/slide" Target="slides/slide4.xml"/><Relationship Id="rId8" Type="http://schemas.openxmlformats.org/officeDocument/2006/relationships/slide" Target="slides/slide5.xml"/><Relationship Id="rId9" Type="http://schemas.openxmlformats.org/officeDocument/2006/relationships/slide" Target="slides/slide6.xml"/><Relationship Id="rId10" Type="http://schemas.openxmlformats.org/officeDocument/2006/relationships/slide" Target="slides/slide7.xml"/><Relationship Id="rId11" Type="http://schemas.openxmlformats.org/officeDocument/2006/relationships/slide" Target="slides/slide8.xml"/><Relationship Id="rId12" Type="http://schemas.openxmlformats.org/officeDocument/2006/relationships/slide" Target="slides/slide9.xml"/><Relationship Id="rId13" Type="http://schemas.openxmlformats.org/officeDocument/2006/relationships/slide" Target="slides/slide10.xml"/><Relationship Id="rId14" Type="http://schemas.openxmlformats.org/officeDocument/2006/relationships/slide" Target="slides/slide11.xml"/>
</Relationship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preserve="1" type="blank">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preserve="1" type="objOverTx">
  <p:cSld name="Title, Content over Content">
    <p:spTree>
      <p:nvGrpSpPr>
        <p:cNvPr id="1" name=""/>
        <p:cNvGrpSpPr/>
        <p:nvPr/>
      </p:nvGrpSpPr>
      <p:grpSpPr>
        <a:xfrm>
          <a:off x="0" y="0"/>
          <a:ext cx="0" cy="0"/>
          <a:chOff x="0" y="0"/>
          <a:chExt cx="0" cy="0"/>
        </a:xfrm>
      </p:grpSpPr>
      <p:sp>
        <p:nvSpPr>
          <p:cNvPr id="26" name="PlaceHolder 1"/>
          <p:cNvSpPr>
            <a:spLocks noGrp="1"/>
          </p:cNvSpPr>
          <p:nvPr>
            <p:ph type="title"/>
          </p:nvPr>
        </p:nvSpPr>
        <p:spPr>
          <a:xfrm>
            <a:off x="457200" y="274680"/>
            <a:ext cx="8229240" cy="1143000"/>
          </a:xfrm>
          <a:prstGeom prst="rect">
            <a:avLst/>
          </a:prstGeom>
        </p:spPr>
        <p:txBody>
          <a:bodyPr anchor="ctr" bIns="0" lIns="0" rIns="0" tIns="0" wrap="none"/>
          <a:p>
            <a:endParaRPr/>
          </a:p>
        </p:txBody>
      </p:sp>
      <p:sp>
        <p:nvSpPr>
          <p:cNvPr id="27" name="PlaceHolder 2"/>
          <p:cNvSpPr>
            <a:spLocks noGrp="1"/>
          </p:cNvSpPr>
          <p:nvPr>
            <p:ph type="body"/>
          </p:nvPr>
        </p:nvSpPr>
        <p:spPr>
          <a:xfrm>
            <a:off x="457200" y="1600200"/>
            <a:ext cx="8229240" cy="2158200"/>
          </a:xfrm>
          <a:prstGeom prst="rect">
            <a:avLst/>
          </a:prstGeom>
        </p:spPr>
        <p:txBody>
          <a:bodyPr bIns="0" lIns="0" rIns="0" tIns="0" wrap="none"/>
          <a:p>
            <a:endParaRPr/>
          </a:p>
        </p:txBody>
      </p:sp>
      <p:sp>
        <p:nvSpPr>
          <p:cNvPr id="28" name="PlaceHolder 3"/>
          <p:cNvSpPr>
            <a:spLocks noGrp="1"/>
          </p:cNvSpPr>
          <p:nvPr>
            <p:ph type="body"/>
          </p:nvPr>
        </p:nvSpPr>
        <p:spPr>
          <a:xfrm>
            <a:off x="457200" y="3963600"/>
            <a:ext cx="8229240" cy="2158200"/>
          </a:xfrm>
          <a:prstGeom prst="rect">
            <a:avLst/>
          </a:prstGeom>
        </p:spPr>
        <p:txBody>
          <a:bodyPr bIns="0" lIns="0" rIns="0" tIns="0" wrap="none"/>
          <a:p>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preserve="1" type="fourObj">
  <p:cSld name="Title, 4 Content">
    <p:spTree>
      <p:nvGrpSpPr>
        <p:cNvPr id="1" name=""/>
        <p:cNvGrpSpPr/>
        <p:nvPr/>
      </p:nvGrpSpPr>
      <p:grpSpPr>
        <a:xfrm>
          <a:off x="0" y="0"/>
          <a:ext cx="0" cy="0"/>
          <a:chOff x="0" y="0"/>
          <a:chExt cx="0" cy="0"/>
        </a:xfrm>
      </p:grpSpPr>
      <p:sp>
        <p:nvSpPr>
          <p:cNvPr id="29" name="PlaceHolder 1"/>
          <p:cNvSpPr>
            <a:spLocks noGrp="1"/>
          </p:cNvSpPr>
          <p:nvPr>
            <p:ph type="title"/>
          </p:nvPr>
        </p:nvSpPr>
        <p:spPr>
          <a:xfrm>
            <a:off x="457200" y="274680"/>
            <a:ext cx="8229240" cy="1143000"/>
          </a:xfrm>
          <a:prstGeom prst="rect">
            <a:avLst/>
          </a:prstGeom>
        </p:spPr>
        <p:txBody>
          <a:bodyPr anchor="ctr" bIns="0" lIns="0" rIns="0" tIns="0" wrap="none"/>
          <a:p>
            <a:endParaRPr/>
          </a:p>
        </p:txBody>
      </p:sp>
      <p:sp>
        <p:nvSpPr>
          <p:cNvPr id="30" name="PlaceHolder 2"/>
          <p:cNvSpPr>
            <a:spLocks noGrp="1"/>
          </p:cNvSpPr>
          <p:nvPr>
            <p:ph type="body"/>
          </p:nvPr>
        </p:nvSpPr>
        <p:spPr>
          <a:xfrm>
            <a:off x="457200" y="1600200"/>
            <a:ext cx="4015440" cy="2158200"/>
          </a:xfrm>
          <a:prstGeom prst="rect">
            <a:avLst/>
          </a:prstGeom>
        </p:spPr>
        <p:txBody>
          <a:bodyPr bIns="0" lIns="0" rIns="0" tIns="0" wrap="none"/>
          <a:p>
            <a:endParaRPr/>
          </a:p>
        </p:txBody>
      </p:sp>
      <p:sp>
        <p:nvSpPr>
          <p:cNvPr id="31" name="PlaceHolder 3"/>
          <p:cNvSpPr>
            <a:spLocks noGrp="1"/>
          </p:cNvSpPr>
          <p:nvPr>
            <p:ph type="body"/>
          </p:nvPr>
        </p:nvSpPr>
        <p:spPr>
          <a:xfrm>
            <a:off x="4673520" y="1600200"/>
            <a:ext cx="4015440" cy="2158200"/>
          </a:xfrm>
          <a:prstGeom prst="rect">
            <a:avLst/>
          </a:prstGeom>
        </p:spPr>
        <p:txBody>
          <a:bodyPr bIns="0" lIns="0" rIns="0" tIns="0" wrap="none"/>
          <a:p>
            <a:endParaRPr/>
          </a:p>
        </p:txBody>
      </p:sp>
      <p:sp>
        <p:nvSpPr>
          <p:cNvPr id="32" name="PlaceHolder 4"/>
          <p:cNvSpPr>
            <a:spLocks noGrp="1"/>
          </p:cNvSpPr>
          <p:nvPr>
            <p:ph type="body"/>
          </p:nvPr>
        </p:nvSpPr>
        <p:spPr>
          <a:xfrm>
            <a:off x="4673520" y="3963600"/>
            <a:ext cx="4015440" cy="2158200"/>
          </a:xfrm>
          <a:prstGeom prst="rect">
            <a:avLst/>
          </a:prstGeom>
        </p:spPr>
        <p:txBody>
          <a:bodyPr bIns="0" lIns="0" rIns="0" tIns="0" wrap="none"/>
          <a:p>
            <a:endParaRPr/>
          </a:p>
        </p:txBody>
      </p:sp>
      <p:sp>
        <p:nvSpPr>
          <p:cNvPr id="33" name="PlaceHolder 5"/>
          <p:cNvSpPr>
            <a:spLocks noGrp="1"/>
          </p:cNvSpPr>
          <p:nvPr>
            <p:ph type="body"/>
          </p:nvPr>
        </p:nvSpPr>
        <p:spPr>
          <a:xfrm>
            <a:off x="457200" y="3963600"/>
            <a:ext cx="4015440" cy="2158200"/>
          </a:xfrm>
          <a:prstGeom prst="rect">
            <a:avLst/>
          </a:prstGeom>
        </p:spPr>
        <p:txBody>
          <a:bodyPr bIns="0" lIns="0" rIns="0" tIns="0" wrap="none"/>
          <a:p>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preserve="1" type="blank">
  <p:cSld name="Title, 6 Content">
    <p:spTree>
      <p:nvGrpSpPr>
        <p:cNvPr id="1" name=""/>
        <p:cNvGrpSpPr/>
        <p:nvPr/>
      </p:nvGrpSpPr>
      <p:grpSpPr>
        <a:xfrm>
          <a:off x="0" y="0"/>
          <a:ext cx="0" cy="0"/>
          <a:chOff x="0" y="0"/>
          <a:chExt cx="0" cy="0"/>
        </a:xfrm>
      </p:grpSpPr>
      <p:sp>
        <p:nvSpPr>
          <p:cNvPr id="34" name="PlaceHolder 1"/>
          <p:cNvSpPr>
            <a:spLocks noGrp="1"/>
          </p:cNvSpPr>
          <p:nvPr>
            <p:ph type="title"/>
          </p:nvPr>
        </p:nvSpPr>
        <p:spPr>
          <a:xfrm>
            <a:off x="457200" y="274680"/>
            <a:ext cx="8229240" cy="1143000"/>
          </a:xfrm>
          <a:prstGeom prst="rect">
            <a:avLst/>
          </a:prstGeom>
        </p:spPr>
        <p:txBody>
          <a:bodyPr anchor="ctr" bIns="0" lIns="0" rIns="0" tIns="0" wrap="none"/>
          <a:p>
            <a:endParaRPr/>
          </a:p>
        </p:txBody>
      </p:sp>
      <p:sp>
        <p:nvSpPr>
          <p:cNvPr id="35" name="PlaceHolder 2"/>
          <p:cNvSpPr>
            <a:spLocks noGrp="1"/>
          </p:cNvSpPr>
          <p:nvPr>
            <p:ph type="body"/>
          </p:nvPr>
        </p:nvSpPr>
        <p:spPr>
          <a:xfrm>
            <a:off x="457200" y="1600200"/>
            <a:ext cx="4015440" cy="2158200"/>
          </a:xfrm>
          <a:prstGeom prst="rect">
            <a:avLst/>
          </a:prstGeom>
        </p:spPr>
        <p:txBody>
          <a:bodyPr bIns="0" lIns="0" rIns="0" tIns="0" wrap="none"/>
          <a:p>
            <a:endParaRPr/>
          </a:p>
        </p:txBody>
      </p:sp>
      <p:sp>
        <p:nvSpPr>
          <p:cNvPr id="36" name="PlaceHolder 3"/>
          <p:cNvSpPr>
            <a:spLocks noGrp="1"/>
          </p:cNvSpPr>
          <p:nvPr>
            <p:ph type="body"/>
          </p:nvPr>
        </p:nvSpPr>
        <p:spPr>
          <a:xfrm>
            <a:off x="4673520" y="1600200"/>
            <a:ext cx="4015440" cy="2158200"/>
          </a:xfrm>
          <a:prstGeom prst="rect">
            <a:avLst/>
          </a:prstGeom>
        </p:spPr>
        <p:txBody>
          <a:bodyPr bIns="0" lIns="0" rIns="0" tIns="0" wrap="none"/>
          <a:p>
            <a:endParaRPr/>
          </a:p>
        </p:txBody>
      </p:sp>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preserve="1" type="blank">
  <p:cSld name="Blank Slide">
    <p:spTree>
      <p:nvGrpSpPr>
        <p:cNvPr id="1" name=""/>
        <p:cNvGrpSpPr/>
        <p:nvPr/>
      </p:nvGrpSpPr>
      <p:grpSpPr>
        <a:xfrm>
          <a:off x="0" y="0"/>
          <a:ext cx="0" cy="0"/>
          <a:chOff x="0" y="0"/>
          <a:chExt cx="0" cy="0"/>
        </a:xfrm>
      </p:grpSpPr>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preserve="1" type="tx">
  <p:cSld name="Title Slide">
    <p:spTree>
      <p:nvGrpSpPr>
        <p:cNvPr id="1" name=""/>
        <p:cNvGrpSpPr/>
        <p:nvPr/>
      </p:nvGrpSpPr>
      <p:grpSpPr>
        <a:xfrm>
          <a:off x="0" y="0"/>
          <a:ext cx="0" cy="0"/>
          <a:chOff x="0" y="0"/>
          <a:chExt cx="0" cy="0"/>
        </a:xfrm>
      </p:grpSpPr>
      <p:sp>
        <p:nvSpPr>
          <p:cNvPr id="42" name="PlaceHolder 1"/>
          <p:cNvSpPr>
            <a:spLocks noGrp="1"/>
          </p:cNvSpPr>
          <p:nvPr>
            <p:ph type="title"/>
          </p:nvPr>
        </p:nvSpPr>
        <p:spPr>
          <a:xfrm>
            <a:off x="457200" y="274680"/>
            <a:ext cx="8229240" cy="1143000"/>
          </a:xfrm>
          <a:prstGeom prst="rect">
            <a:avLst/>
          </a:prstGeom>
        </p:spPr>
        <p:txBody>
          <a:bodyPr anchor="ctr" bIns="0" lIns="0" rIns="0" tIns="0" wrap="none"/>
          <a:p>
            <a:endParaRPr/>
          </a:p>
        </p:txBody>
      </p:sp>
      <p:sp>
        <p:nvSpPr>
          <p:cNvPr id="43" name="PlaceHolder 2"/>
          <p:cNvSpPr>
            <a:spLocks noGrp="1"/>
          </p:cNvSpPr>
          <p:nvPr>
            <p:ph type="subTitle"/>
          </p:nvPr>
        </p:nvSpPr>
        <p:spPr>
          <a:xfrm>
            <a:off x="457200" y="1600200"/>
            <a:ext cx="8229240" cy="4525920"/>
          </a:xfrm>
          <a:prstGeom prst="rect">
            <a:avLst/>
          </a:prstGeom>
        </p:spPr>
        <p:txBody>
          <a:bodyPr anchor="ctr" bIns="0" lIns="0" rIns="0" tIns="0" wrap="none"/>
          <a:p>
            <a:pPr algn="ctr"/>
            <a:endParaRPr/>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preserve="1" type="obj">
  <p:cSld name="Title, Content">
    <p:spTree>
      <p:nvGrpSpPr>
        <p:cNvPr id="1" name=""/>
        <p:cNvGrpSpPr/>
        <p:nvPr/>
      </p:nvGrpSpPr>
      <p:grpSpPr>
        <a:xfrm>
          <a:off x="0" y="0"/>
          <a:ext cx="0" cy="0"/>
          <a:chOff x="0" y="0"/>
          <a:chExt cx="0" cy="0"/>
        </a:xfrm>
      </p:grpSpPr>
      <p:sp>
        <p:nvSpPr>
          <p:cNvPr id="44" name="PlaceHolder 1"/>
          <p:cNvSpPr>
            <a:spLocks noGrp="1"/>
          </p:cNvSpPr>
          <p:nvPr>
            <p:ph type="title"/>
          </p:nvPr>
        </p:nvSpPr>
        <p:spPr>
          <a:xfrm>
            <a:off x="457200" y="274680"/>
            <a:ext cx="8229240" cy="1143000"/>
          </a:xfrm>
          <a:prstGeom prst="rect">
            <a:avLst/>
          </a:prstGeom>
        </p:spPr>
        <p:txBody>
          <a:bodyPr anchor="ctr" bIns="0" lIns="0" rIns="0" tIns="0" wrap="none"/>
          <a:p>
            <a:endParaRPr/>
          </a:p>
        </p:txBody>
      </p:sp>
      <p:sp>
        <p:nvSpPr>
          <p:cNvPr id="45" name="PlaceHolder 2"/>
          <p:cNvSpPr>
            <a:spLocks noGrp="1"/>
          </p:cNvSpPr>
          <p:nvPr>
            <p:ph type="body"/>
          </p:nvPr>
        </p:nvSpPr>
        <p:spPr>
          <a:xfrm>
            <a:off x="457200" y="1600200"/>
            <a:ext cx="8229240" cy="4525560"/>
          </a:xfrm>
          <a:prstGeom prst="rect">
            <a:avLst/>
          </a:prstGeom>
        </p:spPr>
        <p:txBody>
          <a:bodyPr bIns="0" lIns="0" rIns="0" tIns="0" wrap="none"/>
          <a:p>
            <a:endParaRPr/>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preserve="1" type="twoObj">
  <p:cSld name="Title, 2 Content">
    <p:spTree>
      <p:nvGrpSpPr>
        <p:cNvPr id="1" name=""/>
        <p:cNvGrpSpPr/>
        <p:nvPr/>
      </p:nvGrpSpPr>
      <p:grpSpPr>
        <a:xfrm>
          <a:off x="0" y="0"/>
          <a:ext cx="0" cy="0"/>
          <a:chOff x="0" y="0"/>
          <a:chExt cx="0" cy="0"/>
        </a:xfrm>
      </p:grpSpPr>
      <p:sp>
        <p:nvSpPr>
          <p:cNvPr id="46" name="PlaceHolder 1"/>
          <p:cNvSpPr>
            <a:spLocks noGrp="1"/>
          </p:cNvSpPr>
          <p:nvPr>
            <p:ph type="title"/>
          </p:nvPr>
        </p:nvSpPr>
        <p:spPr>
          <a:xfrm>
            <a:off x="457200" y="274680"/>
            <a:ext cx="8229240" cy="1143000"/>
          </a:xfrm>
          <a:prstGeom prst="rect">
            <a:avLst/>
          </a:prstGeom>
        </p:spPr>
        <p:txBody>
          <a:bodyPr anchor="ctr" bIns="0" lIns="0" rIns="0" tIns="0" wrap="none"/>
          <a:p>
            <a:endParaRPr/>
          </a:p>
        </p:txBody>
      </p:sp>
      <p:sp>
        <p:nvSpPr>
          <p:cNvPr id="47" name="PlaceHolder 2"/>
          <p:cNvSpPr>
            <a:spLocks noGrp="1"/>
          </p:cNvSpPr>
          <p:nvPr>
            <p:ph type="body"/>
          </p:nvPr>
        </p:nvSpPr>
        <p:spPr>
          <a:xfrm>
            <a:off x="457200" y="1600200"/>
            <a:ext cx="4015440" cy="4525560"/>
          </a:xfrm>
          <a:prstGeom prst="rect">
            <a:avLst/>
          </a:prstGeom>
        </p:spPr>
        <p:txBody>
          <a:bodyPr bIns="0" lIns="0" rIns="0" tIns="0" wrap="none"/>
          <a:p>
            <a:endParaRPr/>
          </a:p>
        </p:txBody>
      </p:sp>
      <p:sp>
        <p:nvSpPr>
          <p:cNvPr id="48" name="PlaceHolder 3"/>
          <p:cNvSpPr>
            <a:spLocks noGrp="1"/>
          </p:cNvSpPr>
          <p:nvPr>
            <p:ph type="body"/>
          </p:nvPr>
        </p:nvSpPr>
        <p:spPr>
          <a:xfrm>
            <a:off x="4673520" y="1600200"/>
            <a:ext cx="4015440" cy="4525560"/>
          </a:xfrm>
          <a:prstGeom prst="rect">
            <a:avLst/>
          </a:prstGeom>
        </p:spPr>
        <p:txBody>
          <a:bodyPr bIns="0" lIns="0" rIns="0" tIns="0" wrap="none"/>
          <a:p>
            <a:endParaRPr/>
          </a:p>
        </p:txBody>
      </p:sp>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preserve="1" type="titleOnly">
  <p:cSld name="Title Only">
    <p:spTree>
      <p:nvGrpSpPr>
        <p:cNvPr id="1" name=""/>
        <p:cNvGrpSpPr/>
        <p:nvPr/>
      </p:nvGrpSpPr>
      <p:grpSpPr>
        <a:xfrm>
          <a:off x="0" y="0"/>
          <a:ext cx="0" cy="0"/>
          <a:chOff x="0" y="0"/>
          <a:chExt cx="0" cy="0"/>
        </a:xfrm>
      </p:grpSpPr>
      <p:sp>
        <p:nvSpPr>
          <p:cNvPr id="49" name="PlaceHolder 1"/>
          <p:cNvSpPr>
            <a:spLocks noGrp="1"/>
          </p:cNvSpPr>
          <p:nvPr>
            <p:ph type="title"/>
          </p:nvPr>
        </p:nvSpPr>
        <p:spPr>
          <a:xfrm>
            <a:off x="457200" y="274680"/>
            <a:ext cx="8229240" cy="1143000"/>
          </a:xfrm>
          <a:prstGeom prst="rect">
            <a:avLst/>
          </a:prstGeom>
        </p:spPr>
        <p:txBody>
          <a:bodyPr anchor="ctr" bIns="0" lIns="0" rIns="0" tIns="0" wrap="none"/>
          <a:p>
            <a:endParaRPr/>
          </a:p>
        </p:txBody>
      </p:sp>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preserve="1" type="objOnly">
  <p:cSld name="Centered Text">
    <p:spTree>
      <p:nvGrpSpPr>
        <p:cNvPr id="1" name=""/>
        <p:cNvGrpSpPr/>
        <p:nvPr/>
      </p:nvGrpSpPr>
      <p:grpSpPr>
        <a:xfrm>
          <a:off x="0" y="0"/>
          <a:ext cx="0" cy="0"/>
          <a:chOff x="0" y="0"/>
          <a:chExt cx="0" cy="0"/>
        </a:xfrm>
      </p:grpSpPr>
      <p:sp>
        <p:nvSpPr>
          <p:cNvPr id="50" name="PlaceHolder 1"/>
          <p:cNvSpPr>
            <a:spLocks noGrp="1"/>
          </p:cNvSpPr>
          <p:nvPr>
            <p:ph type="subTitle"/>
          </p:nvPr>
        </p:nvSpPr>
        <p:spPr>
          <a:xfrm>
            <a:off x="457200" y="274680"/>
            <a:ext cx="8229240" cy="5851080"/>
          </a:xfrm>
          <a:prstGeom prst="rect">
            <a:avLst/>
          </a:prstGeom>
        </p:spPr>
        <p:txBody>
          <a:bodyPr anchor="ctr" bIns="0" lIns="0" rIns="0" tIns="0" wrap="none"/>
          <a:p>
            <a:pPr algn="ctr"/>
            <a:endParaRPr/>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preserve="1" type="twoObjAndObj">
  <p:cSld name="Title, 2 Content and Content">
    <p:spTree>
      <p:nvGrpSpPr>
        <p:cNvPr id="1" name=""/>
        <p:cNvGrpSpPr/>
        <p:nvPr/>
      </p:nvGrpSpPr>
      <p:grpSpPr>
        <a:xfrm>
          <a:off x="0" y="0"/>
          <a:ext cx="0" cy="0"/>
          <a:chOff x="0" y="0"/>
          <a:chExt cx="0" cy="0"/>
        </a:xfrm>
      </p:grpSpPr>
      <p:sp>
        <p:nvSpPr>
          <p:cNvPr id="51" name="PlaceHolder 1"/>
          <p:cNvSpPr>
            <a:spLocks noGrp="1"/>
          </p:cNvSpPr>
          <p:nvPr>
            <p:ph type="title"/>
          </p:nvPr>
        </p:nvSpPr>
        <p:spPr>
          <a:xfrm>
            <a:off x="457200" y="274680"/>
            <a:ext cx="8229240" cy="1143000"/>
          </a:xfrm>
          <a:prstGeom prst="rect">
            <a:avLst/>
          </a:prstGeom>
        </p:spPr>
        <p:txBody>
          <a:bodyPr anchor="ctr" bIns="0" lIns="0" rIns="0" tIns="0" wrap="none"/>
          <a:p>
            <a:endParaRPr/>
          </a:p>
        </p:txBody>
      </p:sp>
      <p:sp>
        <p:nvSpPr>
          <p:cNvPr id="52" name="PlaceHolder 2"/>
          <p:cNvSpPr>
            <a:spLocks noGrp="1"/>
          </p:cNvSpPr>
          <p:nvPr>
            <p:ph type="body"/>
          </p:nvPr>
        </p:nvSpPr>
        <p:spPr>
          <a:xfrm>
            <a:off x="457200" y="1600200"/>
            <a:ext cx="4015440" cy="2158200"/>
          </a:xfrm>
          <a:prstGeom prst="rect">
            <a:avLst/>
          </a:prstGeom>
        </p:spPr>
        <p:txBody>
          <a:bodyPr bIns="0" lIns="0" rIns="0" tIns="0" wrap="none"/>
          <a:p>
            <a:endParaRPr/>
          </a:p>
        </p:txBody>
      </p:sp>
      <p:sp>
        <p:nvSpPr>
          <p:cNvPr id="53" name="PlaceHolder 3"/>
          <p:cNvSpPr>
            <a:spLocks noGrp="1"/>
          </p:cNvSpPr>
          <p:nvPr>
            <p:ph type="body"/>
          </p:nvPr>
        </p:nvSpPr>
        <p:spPr>
          <a:xfrm>
            <a:off x="457200" y="3963600"/>
            <a:ext cx="4015440" cy="2158200"/>
          </a:xfrm>
          <a:prstGeom prst="rect">
            <a:avLst/>
          </a:prstGeom>
        </p:spPr>
        <p:txBody>
          <a:bodyPr bIns="0" lIns="0" rIns="0" tIns="0" wrap="none"/>
          <a:p>
            <a:endParaRPr/>
          </a:p>
        </p:txBody>
      </p:sp>
      <p:sp>
        <p:nvSpPr>
          <p:cNvPr id="54" name="PlaceHolder 4"/>
          <p:cNvSpPr>
            <a:spLocks noGrp="1"/>
          </p:cNvSpPr>
          <p:nvPr>
            <p:ph type="body"/>
          </p:nvPr>
        </p:nvSpPr>
        <p:spPr>
          <a:xfrm>
            <a:off x="4673520" y="1600200"/>
            <a:ext cx="4015440" cy="4525560"/>
          </a:xfrm>
          <a:prstGeom prst="rect">
            <a:avLst/>
          </a:prstGeom>
        </p:spPr>
        <p:txBody>
          <a:bodyPr bIns="0" lIns="0" rIns="0" tIns="0" wrap="none"/>
          <a:p>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preserve="1" type="tx">
  <p:cSld name="Title Slide">
    <p:spTree>
      <p:nvGrpSpPr>
        <p:cNvPr id="1" name=""/>
        <p:cNvGrpSpPr/>
        <p:nvPr/>
      </p:nvGrpSpPr>
      <p:grpSpPr>
        <a:xfrm>
          <a:off x="0" y="0"/>
          <a:ext cx="0" cy="0"/>
          <a:chOff x="0" y="0"/>
          <a:chExt cx="0" cy="0"/>
        </a:xfrm>
      </p:grpSpPr>
      <p:sp>
        <p:nvSpPr>
          <p:cNvPr id="5" name="PlaceHolder 1"/>
          <p:cNvSpPr>
            <a:spLocks noGrp="1"/>
          </p:cNvSpPr>
          <p:nvPr>
            <p:ph type="title"/>
          </p:nvPr>
        </p:nvSpPr>
        <p:spPr>
          <a:xfrm>
            <a:off x="457200" y="274680"/>
            <a:ext cx="8229240" cy="1143000"/>
          </a:xfrm>
          <a:prstGeom prst="rect">
            <a:avLst/>
          </a:prstGeom>
        </p:spPr>
        <p:txBody>
          <a:bodyPr anchor="ctr" bIns="0" lIns="0" rIns="0" tIns="0" wrap="none"/>
          <a:p>
            <a:endParaRPr/>
          </a:p>
        </p:txBody>
      </p:sp>
      <p:sp>
        <p:nvSpPr>
          <p:cNvPr id="6" name="PlaceHolder 2"/>
          <p:cNvSpPr>
            <a:spLocks noGrp="1"/>
          </p:cNvSpPr>
          <p:nvPr>
            <p:ph type="subTitle"/>
          </p:nvPr>
        </p:nvSpPr>
        <p:spPr>
          <a:xfrm>
            <a:off x="457200" y="1600200"/>
            <a:ext cx="8229240" cy="4525920"/>
          </a:xfrm>
          <a:prstGeom prst="rect">
            <a:avLst/>
          </a:prstGeom>
        </p:spPr>
        <p:txBody>
          <a:bodyPr anchor="ctr" bIns="0" lIns="0" rIns="0" tIns="0" wrap="none"/>
          <a:p>
            <a:pPr algn="ctr"/>
            <a:endParaRPr/>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preserve="1" type="objAndTwoObj">
  <p:cSld name="Title Content and 2 Content">
    <p:spTree>
      <p:nvGrpSpPr>
        <p:cNvPr id="1" name=""/>
        <p:cNvGrpSpPr/>
        <p:nvPr/>
      </p:nvGrpSpPr>
      <p:grpSpPr>
        <a:xfrm>
          <a:off x="0" y="0"/>
          <a:ext cx="0" cy="0"/>
          <a:chOff x="0" y="0"/>
          <a:chExt cx="0" cy="0"/>
        </a:xfrm>
      </p:grpSpPr>
      <p:sp>
        <p:nvSpPr>
          <p:cNvPr id="55" name="PlaceHolder 1"/>
          <p:cNvSpPr>
            <a:spLocks noGrp="1"/>
          </p:cNvSpPr>
          <p:nvPr>
            <p:ph type="title"/>
          </p:nvPr>
        </p:nvSpPr>
        <p:spPr>
          <a:xfrm>
            <a:off x="457200" y="274680"/>
            <a:ext cx="8229240" cy="1143000"/>
          </a:xfrm>
          <a:prstGeom prst="rect">
            <a:avLst/>
          </a:prstGeom>
        </p:spPr>
        <p:txBody>
          <a:bodyPr anchor="ctr" bIns="0" lIns="0" rIns="0" tIns="0" wrap="none"/>
          <a:p>
            <a:endParaRPr/>
          </a:p>
        </p:txBody>
      </p:sp>
      <p:sp>
        <p:nvSpPr>
          <p:cNvPr id="56" name="PlaceHolder 2"/>
          <p:cNvSpPr>
            <a:spLocks noGrp="1"/>
          </p:cNvSpPr>
          <p:nvPr>
            <p:ph type="body"/>
          </p:nvPr>
        </p:nvSpPr>
        <p:spPr>
          <a:xfrm>
            <a:off x="457200" y="1600200"/>
            <a:ext cx="4015440" cy="4525560"/>
          </a:xfrm>
          <a:prstGeom prst="rect">
            <a:avLst/>
          </a:prstGeom>
        </p:spPr>
        <p:txBody>
          <a:bodyPr bIns="0" lIns="0" rIns="0" tIns="0" wrap="none"/>
          <a:p>
            <a:endParaRPr/>
          </a:p>
        </p:txBody>
      </p:sp>
      <p:sp>
        <p:nvSpPr>
          <p:cNvPr id="57" name="PlaceHolder 3"/>
          <p:cNvSpPr>
            <a:spLocks noGrp="1"/>
          </p:cNvSpPr>
          <p:nvPr>
            <p:ph type="body"/>
          </p:nvPr>
        </p:nvSpPr>
        <p:spPr>
          <a:xfrm>
            <a:off x="4673520" y="1600200"/>
            <a:ext cx="4015440" cy="2158200"/>
          </a:xfrm>
          <a:prstGeom prst="rect">
            <a:avLst/>
          </a:prstGeom>
        </p:spPr>
        <p:txBody>
          <a:bodyPr bIns="0" lIns="0" rIns="0" tIns="0" wrap="none"/>
          <a:p>
            <a:endParaRPr/>
          </a:p>
        </p:txBody>
      </p:sp>
      <p:sp>
        <p:nvSpPr>
          <p:cNvPr id="58" name="PlaceHolder 4"/>
          <p:cNvSpPr>
            <a:spLocks noGrp="1"/>
          </p:cNvSpPr>
          <p:nvPr>
            <p:ph type="body"/>
          </p:nvPr>
        </p:nvSpPr>
        <p:spPr>
          <a:xfrm>
            <a:off x="4673520" y="3963600"/>
            <a:ext cx="4015440" cy="2158200"/>
          </a:xfrm>
          <a:prstGeom prst="rect">
            <a:avLst/>
          </a:prstGeom>
        </p:spPr>
        <p:txBody>
          <a:bodyPr bIns="0" lIns="0" rIns="0" tIns="0" wrap="none"/>
          <a:p>
            <a:endParaRPr/>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preserve="1" type="twoObjOverTx">
  <p:cSld name="Title, 2 Content over Content">
    <p:spTree>
      <p:nvGrpSpPr>
        <p:cNvPr id="1" name=""/>
        <p:cNvGrpSpPr/>
        <p:nvPr/>
      </p:nvGrpSpPr>
      <p:grpSpPr>
        <a:xfrm>
          <a:off x="0" y="0"/>
          <a:ext cx="0" cy="0"/>
          <a:chOff x="0" y="0"/>
          <a:chExt cx="0" cy="0"/>
        </a:xfrm>
      </p:grpSpPr>
      <p:sp>
        <p:nvSpPr>
          <p:cNvPr id="59" name="PlaceHolder 1"/>
          <p:cNvSpPr>
            <a:spLocks noGrp="1"/>
          </p:cNvSpPr>
          <p:nvPr>
            <p:ph type="title"/>
          </p:nvPr>
        </p:nvSpPr>
        <p:spPr>
          <a:xfrm>
            <a:off x="457200" y="274680"/>
            <a:ext cx="8229240" cy="1143000"/>
          </a:xfrm>
          <a:prstGeom prst="rect">
            <a:avLst/>
          </a:prstGeom>
        </p:spPr>
        <p:txBody>
          <a:bodyPr anchor="ctr" bIns="0" lIns="0" rIns="0" tIns="0" wrap="none"/>
          <a:p>
            <a:endParaRPr/>
          </a:p>
        </p:txBody>
      </p:sp>
      <p:sp>
        <p:nvSpPr>
          <p:cNvPr id="60" name="PlaceHolder 2"/>
          <p:cNvSpPr>
            <a:spLocks noGrp="1"/>
          </p:cNvSpPr>
          <p:nvPr>
            <p:ph type="body"/>
          </p:nvPr>
        </p:nvSpPr>
        <p:spPr>
          <a:xfrm>
            <a:off x="457200" y="1600200"/>
            <a:ext cx="4015440" cy="2158200"/>
          </a:xfrm>
          <a:prstGeom prst="rect">
            <a:avLst/>
          </a:prstGeom>
        </p:spPr>
        <p:txBody>
          <a:bodyPr bIns="0" lIns="0" rIns="0" tIns="0" wrap="none"/>
          <a:p>
            <a:endParaRPr/>
          </a:p>
        </p:txBody>
      </p:sp>
      <p:sp>
        <p:nvSpPr>
          <p:cNvPr id="61" name="PlaceHolder 3"/>
          <p:cNvSpPr>
            <a:spLocks noGrp="1"/>
          </p:cNvSpPr>
          <p:nvPr>
            <p:ph type="body"/>
          </p:nvPr>
        </p:nvSpPr>
        <p:spPr>
          <a:xfrm>
            <a:off x="4673520" y="1600200"/>
            <a:ext cx="4015440" cy="2158200"/>
          </a:xfrm>
          <a:prstGeom prst="rect">
            <a:avLst/>
          </a:prstGeom>
        </p:spPr>
        <p:txBody>
          <a:bodyPr bIns="0" lIns="0" rIns="0" tIns="0" wrap="none"/>
          <a:p>
            <a:endParaRPr/>
          </a:p>
        </p:txBody>
      </p:sp>
      <p:sp>
        <p:nvSpPr>
          <p:cNvPr id="62" name="PlaceHolder 4"/>
          <p:cNvSpPr>
            <a:spLocks noGrp="1"/>
          </p:cNvSpPr>
          <p:nvPr>
            <p:ph type="body"/>
          </p:nvPr>
        </p:nvSpPr>
        <p:spPr>
          <a:xfrm>
            <a:off x="457200" y="3963600"/>
            <a:ext cx="8228520" cy="2158200"/>
          </a:xfrm>
          <a:prstGeom prst="rect">
            <a:avLst/>
          </a:prstGeom>
        </p:spPr>
        <p:txBody>
          <a:bodyPr bIns="0" lIns="0" rIns="0" tIns="0" wrap="none"/>
          <a:p>
            <a:endParaRPr/>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preserve="1" type="objOverTx">
  <p:cSld name="Title, Content over Content">
    <p:spTree>
      <p:nvGrpSpPr>
        <p:cNvPr id="1" name=""/>
        <p:cNvGrpSpPr/>
        <p:nvPr/>
      </p:nvGrpSpPr>
      <p:grpSpPr>
        <a:xfrm>
          <a:off x="0" y="0"/>
          <a:ext cx="0" cy="0"/>
          <a:chOff x="0" y="0"/>
          <a:chExt cx="0" cy="0"/>
        </a:xfrm>
      </p:grpSpPr>
      <p:sp>
        <p:nvSpPr>
          <p:cNvPr id="63" name="PlaceHolder 1"/>
          <p:cNvSpPr>
            <a:spLocks noGrp="1"/>
          </p:cNvSpPr>
          <p:nvPr>
            <p:ph type="title"/>
          </p:nvPr>
        </p:nvSpPr>
        <p:spPr>
          <a:xfrm>
            <a:off x="457200" y="274680"/>
            <a:ext cx="8229240" cy="1143000"/>
          </a:xfrm>
          <a:prstGeom prst="rect">
            <a:avLst/>
          </a:prstGeom>
        </p:spPr>
        <p:txBody>
          <a:bodyPr anchor="ctr" bIns="0" lIns="0" rIns="0" tIns="0" wrap="none"/>
          <a:p>
            <a:endParaRPr/>
          </a:p>
        </p:txBody>
      </p:sp>
      <p:sp>
        <p:nvSpPr>
          <p:cNvPr id="64" name="PlaceHolder 2"/>
          <p:cNvSpPr>
            <a:spLocks noGrp="1"/>
          </p:cNvSpPr>
          <p:nvPr>
            <p:ph type="body"/>
          </p:nvPr>
        </p:nvSpPr>
        <p:spPr>
          <a:xfrm>
            <a:off x="457200" y="1600200"/>
            <a:ext cx="8229240" cy="2158200"/>
          </a:xfrm>
          <a:prstGeom prst="rect">
            <a:avLst/>
          </a:prstGeom>
        </p:spPr>
        <p:txBody>
          <a:bodyPr bIns="0" lIns="0" rIns="0" tIns="0" wrap="none"/>
          <a:p>
            <a:endParaRPr/>
          </a:p>
        </p:txBody>
      </p:sp>
      <p:sp>
        <p:nvSpPr>
          <p:cNvPr id="65" name="PlaceHolder 3"/>
          <p:cNvSpPr>
            <a:spLocks noGrp="1"/>
          </p:cNvSpPr>
          <p:nvPr>
            <p:ph type="body"/>
          </p:nvPr>
        </p:nvSpPr>
        <p:spPr>
          <a:xfrm>
            <a:off x="457200" y="3963600"/>
            <a:ext cx="8229240" cy="2158200"/>
          </a:xfrm>
          <a:prstGeom prst="rect">
            <a:avLst/>
          </a:prstGeom>
        </p:spPr>
        <p:txBody>
          <a:bodyPr bIns="0" lIns="0" rIns="0" tIns="0" wrap="none"/>
          <a:p>
            <a:endParaRPr/>
          </a:p>
        </p:txBody>
      </p:sp>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preserve="1" type="fourObj">
  <p:cSld name="Title, 4 Content">
    <p:spTree>
      <p:nvGrpSpPr>
        <p:cNvPr id="1" name=""/>
        <p:cNvGrpSpPr/>
        <p:nvPr/>
      </p:nvGrpSpPr>
      <p:grpSpPr>
        <a:xfrm>
          <a:off x="0" y="0"/>
          <a:ext cx="0" cy="0"/>
          <a:chOff x="0" y="0"/>
          <a:chExt cx="0" cy="0"/>
        </a:xfrm>
      </p:grpSpPr>
      <p:sp>
        <p:nvSpPr>
          <p:cNvPr id="66" name="PlaceHolder 1"/>
          <p:cNvSpPr>
            <a:spLocks noGrp="1"/>
          </p:cNvSpPr>
          <p:nvPr>
            <p:ph type="title"/>
          </p:nvPr>
        </p:nvSpPr>
        <p:spPr>
          <a:xfrm>
            <a:off x="457200" y="274680"/>
            <a:ext cx="8229240" cy="1143000"/>
          </a:xfrm>
          <a:prstGeom prst="rect">
            <a:avLst/>
          </a:prstGeom>
        </p:spPr>
        <p:txBody>
          <a:bodyPr anchor="ctr" bIns="0" lIns="0" rIns="0" tIns="0" wrap="none"/>
          <a:p>
            <a:endParaRPr/>
          </a:p>
        </p:txBody>
      </p:sp>
      <p:sp>
        <p:nvSpPr>
          <p:cNvPr id="67" name="PlaceHolder 2"/>
          <p:cNvSpPr>
            <a:spLocks noGrp="1"/>
          </p:cNvSpPr>
          <p:nvPr>
            <p:ph type="body"/>
          </p:nvPr>
        </p:nvSpPr>
        <p:spPr>
          <a:xfrm>
            <a:off x="457200" y="1600200"/>
            <a:ext cx="4015440" cy="2158200"/>
          </a:xfrm>
          <a:prstGeom prst="rect">
            <a:avLst/>
          </a:prstGeom>
        </p:spPr>
        <p:txBody>
          <a:bodyPr bIns="0" lIns="0" rIns="0" tIns="0" wrap="none"/>
          <a:p>
            <a:endParaRPr/>
          </a:p>
        </p:txBody>
      </p:sp>
      <p:sp>
        <p:nvSpPr>
          <p:cNvPr id="68" name="PlaceHolder 3"/>
          <p:cNvSpPr>
            <a:spLocks noGrp="1"/>
          </p:cNvSpPr>
          <p:nvPr>
            <p:ph type="body"/>
          </p:nvPr>
        </p:nvSpPr>
        <p:spPr>
          <a:xfrm>
            <a:off x="4673520" y="1600200"/>
            <a:ext cx="4015440" cy="2158200"/>
          </a:xfrm>
          <a:prstGeom prst="rect">
            <a:avLst/>
          </a:prstGeom>
        </p:spPr>
        <p:txBody>
          <a:bodyPr bIns="0" lIns="0" rIns="0" tIns="0" wrap="none"/>
          <a:p>
            <a:endParaRPr/>
          </a:p>
        </p:txBody>
      </p:sp>
      <p:sp>
        <p:nvSpPr>
          <p:cNvPr id="69" name="PlaceHolder 4"/>
          <p:cNvSpPr>
            <a:spLocks noGrp="1"/>
          </p:cNvSpPr>
          <p:nvPr>
            <p:ph type="body"/>
          </p:nvPr>
        </p:nvSpPr>
        <p:spPr>
          <a:xfrm>
            <a:off x="4673520" y="3963600"/>
            <a:ext cx="4015440" cy="2158200"/>
          </a:xfrm>
          <a:prstGeom prst="rect">
            <a:avLst/>
          </a:prstGeom>
        </p:spPr>
        <p:txBody>
          <a:bodyPr bIns="0" lIns="0" rIns="0" tIns="0" wrap="none"/>
          <a:p>
            <a:endParaRPr/>
          </a:p>
        </p:txBody>
      </p:sp>
      <p:sp>
        <p:nvSpPr>
          <p:cNvPr id="70" name="PlaceHolder 5"/>
          <p:cNvSpPr>
            <a:spLocks noGrp="1"/>
          </p:cNvSpPr>
          <p:nvPr>
            <p:ph type="body"/>
          </p:nvPr>
        </p:nvSpPr>
        <p:spPr>
          <a:xfrm>
            <a:off x="457200" y="3963600"/>
            <a:ext cx="4015440" cy="2158200"/>
          </a:xfrm>
          <a:prstGeom prst="rect">
            <a:avLst/>
          </a:prstGeom>
        </p:spPr>
        <p:txBody>
          <a:bodyPr bIns="0" lIns="0" rIns="0" tIns="0" wrap="none"/>
          <a:p>
            <a:endParaRPr/>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preserve="1" type="blank">
  <p:cSld name="Title, 6 Content">
    <p:spTree>
      <p:nvGrpSpPr>
        <p:cNvPr id="1" name=""/>
        <p:cNvGrpSpPr/>
        <p:nvPr/>
      </p:nvGrpSpPr>
      <p:grpSpPr>
        <a:xfrm>
          <a:off x="0" y="0"/>
          <a:ext cx="0" cy="0"/>
          <a:chOff x="0" y="0"/>
          <a:chExt cx="0" cy="0"/>
        </a:xfrm>
      </p:grpSpPr>
      <p:sp>
        <p:nvSpPr>
          <p:cNvPr id="71" name="PlaceHolder 1"/>
          <p:cNvSpPr>
            <a:spLocks noGrp="1"/>
          </p:cNvSpPr>
          <p:nvPr>
            <p:ph type="title"/>
          </p:nvPr>
        </p:nvSpPr>
        <p:spPr>
          <a:xfrm>
            <a:off x="457200" y="274680"/>
            <a:ext cx="8229240" cy="1143000"/>
          </a:xfrm>
          <a:prstGeom prst="rect">
            <a:avLst/>
          </a:prstGeom>
        </p:spPr>
        <p:txBody>
          <a:bodyPr anchor="ctr" bIns="0" lIns="0" rIns="0" tIns="0" wrap="none"/>
          <a:p>
            <a:endParaRPr/>
          </a:p>
        </p:txBody>
      </p:sp>
      <p:sp>
        <p:nvSpPr>
          <p:cNvPr id="72" name="PlaceHolder 2"/>
          <p:cNvSpPr>
            <a:spLocks noGrp="1"/>
          </p:cNvSpPr>
          <p:nvPr>
            <p:ph type="body"/>
          </p:nvPr>
        </p:nvSpPr>
        <p:spPr>
          <a:xfrm>
            <a:off x="457200" y="1600200"/>
            <a:ext cx="4015440" cy="2158200"/>
          </a:xfrm>
          <a:prstGeom prst="rect">
            <a:avLst/>
          </a:prstGeom>
        </p:spPr>
        <p:txBody>
          <a:bodyPr bIns="0" lIns="0" rIns="0" tIns="0" wrap="none"/>
          <a:p>
            <a:endParaRPr/>
          </a:p>
        </p:txBody>
      </p:sp>
      <p:sp>
        <p:nvSpPr>
          <p:cNvPr id="73" name="PlaceHolder 3"/>
          <p:cNvSpPr>
            <a:spLocks noGrp="1"/>
          </p:cNvSpPr>
          <p:nvPr>
            <p:ph type="body"/>
          </p:nvPr>
        </p:nvSpPr>
        <p:spPr>
          <a:xfrm>
            <a:off x="4673520" y="1600200"/>
            <a:ext cx="4015440" cy="2158200"/>
          </a:xfrm>
          <a:prstGeom prst="rect">
            <a:avLst/>
          </a:prstGeom>
        </p:spPr>
        <p:txBody>
          <a:bodyPr bIns="0" lIns="0" rIns="0" tIns="0" wrap="none"/>
          <a:p>
            <a:endParaRP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preserve="1" type="obj">
  <p:cSld name="Title, Content">
    <p:spTree>
      <p:nvGrpSpPr>
        <p:cNvPr id="1" name=""/>
        <p:cNvGrpSpPr/>
        <p:nvPr/>
      </p:nvGrpSpPr>
      <p:grpSpPr>
        <a:xfrm>
          <a:off x="0" y="0"/>
          <a:ext cx="0" cy="0"/>
          <a:chOff x="0" y="0"/>
          <a:chExt cx="0" cy="0"/>
        </a:xfrm>
      </p:grpSpPr>
      <p:sp>
        <p:nvSpPr>
          <p:cNvPr id="7" name="PlaceHolder 1"/>
          <p:cNvSpPr>
            <a:spLocks noGrp="1"/>
          </p:cNvSpPr>
          <p:nvPr>
            <p:ph type="title"/>
          </p:nvPr>
        </p:nvSpPr>
        <p:spPr>
          <a:xfrm>
            <a:off x="457200" y="274680"/>
            <a:ext cx="8229240" cy="1143000"/>
          </a:xfrm>
          <a:prstGeom prst="rect">
            <a:avLst/>
          </a:prstGeom>
        </p:spPr>
        <p:txBody>
          <a:bodyPr anchor="ctr" bIns="0" lIns="0" rIns="0" tIns="0" wrap="none"/>
          <a:p>
            <a:endParaRPr/>
          </a:p>
        </p:txBody>
      </p:sp>
      <p:sp>
        <p:nvSpPr>
          <p:cNvPr id="8" name="PlaceHolder 2"/>
          <p:cNvSpPr>
            <a:spLocks noGrp="1"/>
          </p:cNvSpPr>
          <p:nvPr>
            <p:ph type="body"/>
          </p:nvPr>
        </p:nvSpPr>
        <p:spPr>
          <a:xfrm>
            <a:off x="457200" y="1600200"/>
            <a:ext cx="8229240" cy="4525560"/>
          </a:xfrm>
          <a:prstGeom prst="rect">
            <a:avLst/>
          </a:prstGeom>
        </p:spPr>
        <p:txBody>
          <a:bodyPr bIns="0" lIns="0" rIns="0" tIns="0" wrap="none"/>
          <a:p>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preserve="1" type="twoObj">
  <p:cSld name="Title, 2 Content">
    <p:spTree>
      <p:nvGrpSpPr>
        <p:cNvPr id="1" name=""/>
        <p:cNvGrpSpPr/>
        <p:nvPr/>
      </p:nvGrpSpPr>
      <p:grpSpPr>
        <a:xfrm>
          <a:off x="0" y="0"/>
          <a:ext cx="0" cy="0"/>
          <a:chOff x="0" y="0"/>
          <a:chExt cx="0" cy="0"/>
        </a:xfrm>
      </p:grpSpPr>
      <p:sp>
        <p:nvSpPr>
          <p:cNvPr id="9" name="PlaceHolder 1"/>
          <p:cNvSpPr>
            <a:spLocks noGrp="1"/>
          </p:cNvSpPr>
          <p:nvPr>
            <p:ph type="title"/>
          </p:nvPr>
        </p:nvSpPr>
        <p:spPr>
          <a:xfrm>
            <a:off x="457200" y="274680"/>
            <a:ext cx="8229240" cy="1143000"/>
          </a:xfrm>
          <a:prstGeom prst="rect">
            <a:avLst/>
          </a:prstGeom>
        </p:spPr>
        <p:txBody>
          <a:bodyPr anchor="ctr" bIns="0" lIns="0" rIns="0" tIns="0" wrap="none"/>
          <a:p>
            <a:endParaRPr/>
          </a:p>
        </p:txBody>
      </p:sp>
      <p:sp>
        <p:nvSpPr>
          <p:cNvPr id="10" name="PlaceHolder 2"/>
          <p:cNvSpPr>
            <a:spLocks noGrp="1"/>
          </p:cNvSpPr>
          <p:nvPr>
            <p:ph type="body"/>
          </p:nvPr>
        </p:nvSpPr>
        <p:spPr>
          <a:xfrm>
            <a:off x="457200" y="1600200"/>
            <a:ext cx="4015440" cy="4525560"/>
          </a:xfrm>
          <a:prstGeom prst="rect">
            <a:avLst/>
          </a:prstGeom>
        </p:spPr>
        <p:txBody>
          <a:bodyPr bIns="0" lIns="0" rIns="0" tIns="0" wrap="none"/>
          <a:p>
            <a:endParaRPr/>
          </a:p>
        </p:txBody>
      </p:sp>
      <p:sp>
        <p:nvSpPr>
          <p:cNvPr id="11" name="PlaceHolder 3"/>
          <p:cNvSpPr>
            <a:spLocks noGrp="1"/>
          </p:cNvSpPr>
          <p:nvPr>
            <p:ph type="body"/>
          </p:nvPr>
        </p:nvSpPr>
        <p:spPr>
          <a:xfrm>
            <a:off x="4673520" y="1600200"/>
            <a:ext cx="4015440" cy="4525560"/>
          </a:xfrm>
          <a:prstGeom prst="rect">
            <a:avLst/>
          </a:prstGeom>
        </p:spPr>
        <p:txBody>
          <a:bodyPr bIns="0" lIns="0" rIns="0" tIns="0" wrap="none"/>
          <a:p>
            <a:endParaRP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preserve="1" type="titleOnly">
  <p:cSld name="Title Only">
    <p:spTree>
      <p:nvGrpSpPr>
        <p:cNvPr id="1" name=""/>
        <p:cNvGrpSpPr/>
        <p:nvPr/>
      </p:nvGrpSpPr>
      <p:grpSpPr>
        <a:xfrm>
          <a:off x="0" y="0"/>
          <a:ext cx="0" cy="0"/>
          <a:chOff x="0" y="0"/>
          <a:chExt cx="0" cy="0"/>
        </a:xfrm>
      </p:grpSpPr>
      <p:sp>
        <p:nvSpPr>
          <p:cNvPr id="12" name="PlaceHolder 1"/>
          <p:cNvSpPr>
            <a:spLocks noGrp="1"/>
          </p:cNvSpPr>
          <p:nvPr>
            <p:ph type="title"/>
          </p:nvPr>
        </p:nvSpPr>
        <p:spPr>
          <a:xfrm>
            <a:off x="457200" y="274680"/>
            <a:ext cx="8229240" cy="1143000"/>
          </a:xfrm>
          <a:prstGeom prst="rect">
            <a:avLst/>
          </a:prstGeom>
        </p:spPr>
        <p:txBody>
          <a:bodyPr anchor="ctr" bIns="0" lIns="0" rIns="0" tIns="0" wrap="none"/>
          <a:p>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preserve="1" type="objOnly">
  <p:cSld name="Centered Text">
    <p:spTree>
      <p:nvGrpSpPr>
        <p:cNvPr id="1" name=""/>
        <p:cNvGrpSpPr/>
        <p:nvPr/>
      </p:nvGrpSpPr>
      <p:grpSpPr>
        <a:xfrm>
          <a:off x="0" y="0"/>
          <a:ext cx="0" cy="0"/>
          <a:chOff x="0" y="0"/>
          <a:chExt cx="0" cy="0"/>
        </a:xfrm>
      </p:grpSpPr>
      <p:sp>
        <p:nvSpPr>
          <p:cNvPr id="13" name="PlaceHolder 1"/>
          <p:cNvSpPr>
            <a:spLocks noGrp="1"/>
          </p:cNvSpPr>
          <p:nvPr>
            <p:ph type="subTitle"/>
          </p:nvPr>
        </p:nvSpPr>
        <p:spPr>
          <a:xfrm>
            <a:off x="457200" y="274680"/>
            <a:ext cx="8229240" cy="5851080"/>
          </a:xfrm>
          <a:prstGeom prst="rect">
            <a:avLst/>
          </a:prstGeom>
        </p:spPr>
        <p:txBody>
          <a:bodyPr anchor="ctr" bIns="0" lIns="0" rIns="0" tIns="0" wrap="none"/>
          <a:p>
            <a:pPr algn="ctr"/>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preserve="1" type="twoObjAndObj">
  <p:cSld name="Title, 2 Content and Content">
    <p:spTree>
      <p:nvGrpSpPr>
        <p:cNvPr id="1" name=""/>
        <p:cNvGrpSpPr/>
        <p:nvPr/>
      </p:nvGrpSpPr>
      <p:grpSpPr>
        <a:xfrm>
          <a:off x="0" y="0"/>
          <a:ext cx="0" cy="0"/>
          <a:chOff x="0" y="0"/>
          <a:chExt cx="0" cy="0"/>
        </a:xfrm>
      </p:grpSpPr>
      <p:sp>
        <p:nvSpPr>
          <p:cNvPr id="14" name="PlaceHolder 1"/>
          <p:cNvSpPr>
            <a:spLocks noGrp="1"/>
          </p:cNvSpPr>
          <p:nvPr>
            <p:ph type="title"/>
          </p:nvPr>
        </p:nvSpPr>
        <p:spPr>
          <a:xfrm>
            <a:off x="457200" y="274680"/>
            <a:ext cx="8229240" cy="1143000"/>
          </a:xfrm>
          <a:prstGeom prst="rect">
            <a:avLst/>
          </a:prstGeom>
        </p:spPr>
        <p:txBody>
          <a:bodyPr anchor="ctr" bIns="0" lIns="0" rIns="0" tIns="0" wrap="none"/>
          <a:p>
            <a:endParaRPr/>
          </a:p>
        </p:txBody>
      </p:sp>
      <p:sp>
        <p:nvSpPr>
          <p:cNvPr id="15" name="PlaceHolder 2"/>
          <p:cNvSpPr>
            <a:spLocks noGrp="1"/>
          </p:cNvSpPr>
          <p:nvPr>
            <p:ph type="body"/>
          </p:nvPr>
        </p:nvSpPr>
        <p:spPr>
          <a:xfrm>
            <a:off x="457200" y="1600200"/>
            <a:ext cx="4015440" cy="2158200"/>
          </a:xfrm>
          <a:prstGeom prst="rect">
            <a:avLst/>
          </a:prstGeom>
        </p:spPr>
        <p:txBody>
          <a:bodyPr bIns="0" lIns="0" rIns="0" tIns="0" wrap="none"/>
          <a:p>
            <a:endParaRPr/>
          </a:p>
        </p:txBody>
      </p:sp>
      <p:sp>
        <p:nvSpPr>
          <p:cNvPr id="16" name="PlaceHolder 3"/>
          <p:cNvSpPr>
            <a:spLocks noGrp="1"/>
          </p:cNvSpPr>
          <p:nvPr>
            <p:ph type="body"/>
          </p:nvPr>
        </p:nvSpPr>
        <p:spPr>
          <a:xfrm>
            <a:off x="457200" y="3963600"/>
            <a:ext cx="4015440" cy="2158200"/>
          </a:xfrm>
          <a:prstGeom prst="rect">
            <a:avLst/>
          </a:prstGeom>
        </p:spPr>
        <p:txBody>
          <a:bodyPr bIns="0" lIns="0" rIns="0" tIns="0" wrap="none"/>
          <a:p>
            <a:endParaRPr/>
          </a:p>
        </p:txBody>
      </p:sp>
      <p:sp>
        <p:nvSpPr>
          <p:cNvPr id="17" name="PlaceHolder 4"/>
          <p:cNvSpPr>
            <a:spLocks noGrp="1"/>
          </p:cNvSpPr>
          <p:nvPr>
            <p:ph type="body"/>
          </p:nvPr>
        </p:nvSpPr>
        <p:spPr>
          <a:xfrm>
            <a:off x="4673520" y="1600200"/>
            <a:ext cx="4015440" cy="4525560"/>
          </a:xfrm>
          <a:prstGeom prst="rect">
            <a:avLst/>
          </a:prstGeom>
        </p:spPr>
        <p:txBody>
          <a:bodyPr bIns="0" lIns="0" rIns="0" tIns="0" wrap="none"/>
          <a:p>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preserve="1" type="objAndTwoObj">
  <p:cSld name="Title Content and 2 Content">
    <p:spTree>
      <p:nvGrpSpPr>
        <p:cNvPr id="1" name=""/>
        <p:cNvGrpSpPr/>
        <p:nvPr/>
      </p:nvGrpSpPr>
      <p:grpSpPr>
        <a:xfrm>
          <a:off x="0" y="0"/>
          <a:ext cx="0" cy="0"/>
          <a:chOff x="0" y="0"/>
          <a:chExt cx="0" cy="0"/>
        </a:xfrm>
      </p:grpSpPr>
      <p:sp>
        <p:nvSpPr>
          <p:cNvPr id="18" name="PlaceHolder 1"/>
          <p:cNvSpPr>
            <a:spLocks noGrp="1"/>
          </p:cNvSpPr>
          <p:nvPr>
            <p:ph type="title"/>
          </p:nvPr>
        </p:nvSpPr>
        <p:spPr>
          <a:xfrm>
            <a:off x="457200" y="274680"/>
            <a:ext cx="8229240" cy="1143000"/>
          </a:xfrm>
          <a:prstGeom prst="rect">
            <a:avLst/>
          </a:prstGeom>
        </p:spPr>
        <p:txBody>
          <a:bodyPr anchor="ctr" bIns="0" lIns="0" rIns="0" tIns="0" wrap="none"/>
          <a:p>
            <a:endParaRPr/>
          </a:p>
        </p:txBody>
      </p:sp>
      <p:sp>
        <p:nvSpPr>
          <p:cNvPr id="19" name="PlaceHolder 2"/>
          <p:cNvSpPr>
            <a:spLocks noGrp="1"/>
          </p:cNvSpPr>
          <p:nvPr>
            <p:ph type="body"/>
          </p:nvPr>
        </p:nvSpPr>
        <p:spPr>
          <a:xfrm>
            <a:off x="457200" y="1600200"/>
            <a:ext cx="4015440" cy="4525560"/>
          </a:xfrm>
          <a:prstGeom prst="rect">
            <a:avLst/>
          </a:prstGeom>
        </p:spPr>
        <p:txBody>
          <a:bodyPr bIns="0" lIns="0" rIns="0" tIns="0" wrap="none"/>
          <a:p>
            <a:endParaRPr/>
          </a:p>
        </p:txBody>
      </p:sp>
      <p:sp>
        <p:nvSpPr>
          <p:cNvPr id="20" name="PlaceHolder 3"/>
          <p:cNvSpPr>
            <a:spLocks noGrp="1"/>
          </p:cNvSpPr>
          <p:nvPr>
            <p:ph type="body"/>
          </p:nvPr>
        </p:nvSpPr>
        <p:spPr>
          <a:xfrm>
            <a:off x="4673520" y="1600200"/>
            <a:ext cx="4015440" cy="2158200"/>
          </a:xfrm>
          <a:prstGeom prst="rect">
            <a:avLst/>
          </a:prstGeom>
        </p:spPr>
        <p:txBody>
          <a:bodyPr bIns="0" lIns="0" rIns="0" tIns="0" wrap="none"/>
          <a:p>
            <a:endParaRPr/>
          </a:p>
        </p:txBody>
      </p:sp>
      <p:sp>
        <p:nvSpPr>
          <p:cNvPr id="21" name="PlaceHolder 4"/>
          <p:cNvSpPr>
            <a:spLocks noGrp="1"/>
          </p:cNvSpPr>
          <p:nvPr>
            <p:ph type="body"/>
          </p:nvPr>
        </p:nvSpPr>
        <p:spPr>
          <a:xfrm>
            <a:off x="4673520" y="3963600"/>
            <a:ext cx="4015440" cy="2158200"/>
          </a:xfrm>
          <a:prstGeom prst="rect">
            <a:avLst/>
          </a:prstGeom>
        </p:spPr>
        <p:txBody>
          <a:bodyPr bIns="0" lIns="0" rIns="0" tIns="0" wrap="none"/>
          <a:p>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preserve="1" type="twoObjOverTx">
  <p:cSld name="Title, 2 Content over Content">
    <p:spTree>
      <p:nvGrpSpPr>
        <p:cNvPr id="1" name=""/>
        <p:cNvGrpSpPr/>
        <p:nvPr/>
      </p:nvGrpSpPr>
      <p:grpSpPr>
        <a:xfrm>
          <a:off x="0" y="0"/>
          <a:ext cx="0" cy="0"/>
          <a:chOff x="0" y="0"/>
          <a:chExt cx="0" cy="0"/>
        </a:xfrm>
      </p:grpSpPr>
      <p:sp>
        <p:nvSpPr>
          <p:cNvPr id="22" name="PlaceHolder 1"/>
          <p:cNvSpPr>
            <a:spLocks noGrp="1"/>
          </p:cNvSpPr>
          <p:nvPr>
            <p:ph type="title"/>
          </p:nvPr>
        </p:nvSpPr>
        <p:spPr>
          <a:xfrm>
            <a:off x="457200" y="274680"/>
            <a:ext cx="8229240" cy="1143000"/>
          </a:xfrm>
          <a:prstGeom prst="rect">
            <a:avLst/>
          </a:prstGeom>
        </p:spPr>
        <p:txBody>
          <a:bodyPr anchor="ctr" bIns="0" lIns="0" rIns="0" tIns="0" wrap="none"/>
          <a:p>
            <a:endParaRPr/>
          </a:p>
        </p:txBody>
      </p:sp>
      <p:sp>
        <p:nvSpPr>
          <p:cNvPr id="23" name="PlaceHolder 2"/>
          <p:cNvSpPr>
            <a:spLocks noGrp="1"/>
          </p:cNvSpPr>
          <p:nvPr>
            <p:ph type="body"/>
          </p:nvPr>
        </p:nvSpPr>
        <p:spPr>
          <a:xfrm>
            <a:off x="457200" y="1600200"/>
            <a:ext cx="4015440" cy="2158200"/>
          </a:xfrm>
          <a:prstGeom prst="rect">
            <a:avLst/>
          </a:prstGeom>
        </p:spPr>
        <p:txBody>
          <a:bodyPr bIns="0" lIns="0" rIns="0" tIns="0" wrap="none"/>
          <a:p>
            <a:endParaRPr/>
          </a:p>
        </p:txBody>
      </p:sp>
      <p:sp>
        <p:nvSpPr>
          <p:cNvPr id="24" name="PlaceHolder 3"/>
          <p:cNvSpPr>
            <a:spLocks noGrp="1"/>
          </p:cNvSpPr>
          <p:nvPr>
            <p:ph type="body"/>
          </p:nvPr>
        </p:nvSpPr>
        <p:spPr>
          <a:xfrm>
            <a:off x="4673520" y="1600200"/>
            <a:ext cx="4015440" cy="2158200"/>
          </a:xfrm>
          <a:prstGeom prst="rect">
            <a:avLst/>
          </a:prstGeom>
        </p:spPr>
        <p:txBody>
          <a:bodyPr bIns="0" lIns="0" rIns="0" tIns="0" wrap="none"/>
          <a:p>
            <a:endParaRPr/>
          </a:p>
        </p:txBody>
      </p:sp>
      <p:sp>
        <p:nvSpPr>
          <p:cNvPr id="25" name="PlaceHolder 4"/>
          <p:cNvSpPr>
            <a:spLocks noGrp="1"/>
          </p:cNvSpPr>
          <p:nvPr>
            <p:ph type="body"/>
          </p:nvPr>
        </p:nvSpPr>
        <p:spPr>
          <a:xfrm>
            <a:off x="457200" y="3963600"/>
            <a:ext cx="8228520" cy="2158200"/>
          </a:xfrm>
          <a:prstGeom prst="rect">
            <a:avLst/>
          </a:prstGeom>
        </p:spPr>
        <p:txBody>
          <a:bodyPr bIns="0" lIns="0" rIns="0" tIns="0" wrap="none"/>
          <a:p>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 Id="rId11" Type="http://schemas.openxmlformats.org/officeDocument/2006/relationships/slideLayout" Target="../slideLayouts/slideLayout22.xml"/><Relationship Id="rId12" Type="http://schemas.openxmlformats.org/officeDocument/2006/relationships/slideLayout" Target="../slideLayouts/slideLayout23.xml"/><Relationship Id="rId13" Type="http://schemas.openxmlformats.org/officeDocument/2006/relationships/slideLayout" Target="../slideLayouts/slideLayout24.xml"/>
</Relationships>
</file>

<file path=ppt/slideMasters/slideMaster1.xml><?xml version="1.0" encoding="utf-8"?>
<p:sldMaster xmlns:a="http://schemas.openxmlformats.org/drawingml/2006/main" xmlns:p="http://schemas.openxmlformats.org/presentationml/2006/main" xmlns:r="http://schemas.openxmlformats.org/officeDocument/2006/relationships">
  <p:cSld>
    <p:bg>
      <p:bgPr>
        <a:solidFill>
          <a:srgbClr val="ffffff"/>
        </a:solidFill>
      </p:bgPr>
    </p:bg>
    <p:spTree>
      <p:nvGrpSpPr>
        <p:cNvPr id="1" name=""/>
        <p:cNvGrpSpPr/>
        <p:nvPr/>
      </p:nvGrpSpPr>
      <p:grpSpPr>
        <a:xfrm>
          <a:off x="0" y="0"/>
          <a:ext cx="0" cy="0"/>
          <a:chOff x="0" y="0"/>
          <a:chExt cx="0" cy="0"/>
        </a:xfrm>
      </p:grpSpPr>
      <p:sp>
        <p:nvSpPr>
          <p:cNvPr id="0" name="PlaceHolder 1"/>
          <p:cNvSpPr>
            <a:spLocks noGrp="1"/>
          </p:cNvSpPr>
          <p:nvPr>
            <p:ph type="title"/>
          </p:nvPr>
        </p:nvSpPr>
        <p:spPr>
          <a:xfrm>
            <a:off x="685800" y="2130480"/>
            <a:ext cx="7772040" cy="1469520"/>
          </a:xfrm>
          <a:prstGeom prst="rect">
            <a:avLst/>
          </a:prstGeom>
        </p:spPr>
        <p:txBody>
          <a:bodyPr anchor="ctr"/>
          <a:p>
            <a:pPr algn="ctr">
              <a:lnSpc>
                <a:spcPct val="100000"/>
              </a:lnSpc>
            </a:pPr>
            <a:r>
              <a:rPr lang="en-US" sz="4400">
                <a:solidFill>
                  <a:srgbClr val="000000"/>
                </a:solidFill>
                <a:latin typeface="Calibri"/>
              </a:rPr>
              <a:t>Click to edit the title text formatClick to edit Master title style</a:t>
            </a:r>
            <a:endParaRPr/>
          </a:p>
        </p:txBody>
      </p:sp>
      <p:sp>
        <p:nvSpPr>
          <p:cNvPr id="1" name="PlaceHolder 2"/>
          <p:cNvSpPr>
            <a:spLocks noGrp="1"/>
          </p:cNvSpPr>
          <p:nvPr>
            <p:ph type="dt"/>
          </p:nvPr>
        </p:nvSpPr>
        <p:spPr>
          <a:xfrm>
            <a:off x="0" y="0"/>
            <a:ext cx="-11796840" cy="-11796840"/>
          </a:xfrm>
          <a:prstGeom prst="rect">
            <a:avLst/>
          </a:prstGeom>
        </p:spPr>
        <p:txBody>
          <a:bodyPr bIns="45000" lIns="90000" rIns="90000" tIns="45000"/>
          <a:p>
            <a:pPr>
              <a:lnSpc>
                <a:spcPct val="100000"/>
              </a:lnSpc>
            </a:pPr>
            <a:r>
              <a:rPr lang="en-US">
                <a:solidFill>
                  <a:srgbClr val="000000"/>
                </a:solidFill>
                <a:latin typeface="Calibri"/>
              </a:rPr>
              <a:t>12/14/14</a:t>
            </a:r>
            <a:endParaRPr/>
          </a:p>
        </p:txBody>
      </p:sp>
      <p:sp>
        <p:nvSpPr>
          <p:cNvPr id="2" name="PlaceHolder 3"/>
          <p:cNvSpPr>
            <a:spLocks noGrp="1"/>
          </p:cNvSpPr>
          <p:nvPr>
            <p:ph type="ftr"/>
          </p:nvPr>
        </p:nvSpPr>
        <p:spPr>
          <a:xfrm>
            <a:off x="0" y="0"/>
            <a:ext cx="-11796840" cy="-11796840"/>
          </a:xfrm>
          <a:prstGeom prst="rect">
            <a:avLst/>
          </a:prstGeom>
        </p:spPr>
        <p:txBody>
          <a:bodyPr bIns="45000" lIns="90000" rIns="90000" tIns="45000"/>
          <a:p>
            <a:endParaRPr/>
          </a:p>
        </p:txBody>
      </p:sp>
      <p:sp>
        <p:nvSpPr>
          <p:cNvPr id="3" name="PlaceHolder 4"/>
          <p:cNvSpPr>
            <a:spLocks noGrp="1"/>
          </p:cNvSpPr>
          <p:nvPr>
            <p:ph type="sldNum"/>
          </p:nvPr>
        </p:nvSpPr>
        <p:spPr>
          <a:xfrm>
            <a:off x="0" y="0"/>
            <a:ext cx="-11796840" cy="-11796840"/>
          </a:xfrm>
          <a:prstGeom prst="rect">
            <a:avLst/>
          </a:prstGeom>
        </p:spPr>
        <p:txBody>
          <a:bodyPr bIns="45000" lIns="90000" rIns="90000" tIns="45000"/>
          <a:p>
            <a:pPr>
              <a:lnSpc>
                <a:spcPct val="100000"/>
              </a:lnSpc>
            </a:pPr>
            <a:fld id="{91D1E1C1-A151-4161-A151-61A17171E1E1}" type="slidenum">
              <a:rPr lang="en-US">
                <a:solidFill>
                  <a:srgbClr val="000000"/>
                </a:solidFill>
                <a:latin typeface="Calibri"/>
              </a:rPr>
              <a:t>&lt;number&gt;</a:t>
            </a:fld>
            <a:endParaRPr/>
          </a:p>
        </p:txBody>
      </p:sp>
      <p:sp>
        <p:nvSpPr>
          <p:cNvPr id="4" name="PlaceHolder 5"/>
          <p:cNvSpPr>
            <a:spLocks noGrp="1"/>
          </p:cNvSpPr>
          <p:nvPr>
            <p:ph type="body"/>
          </p:nvPr>
        </p:nvSpPr>
        <p:spPr>
          <a:xfrm>
            <a:off x="457200" y="1604520"/>
            <a:ext cx="8046360" cy="3977280"/>
          </a:xfrm>
          <a:prstGeom prst="rect">
            <a:avLst/>
          </a:prstGeom>
        </p:spPr>
        <p:txBody>
          <a:bodyPr bIns="0" lIns="0" rIns="0" tIns="0" wrap="none"/>
          <a:p>
            <a:pPr>
              <a:buSzPct val="45000"/>
              <a:buFont typeface="StarSymbol"/>
              <a:buChar char=""/>
            </a:pPr>
            <a:r>
              <a:rPr lang="en-US"/>
              <a:t>Click to edit the outline text format</a:t>
            </a:r>
            <a:endParaRPr/>
          </a:p>
          <a:p>
            <a:pPr lvl="1">
              <a:buSzPct val="75000"/>
              <a:buFont typeface="StarSymbol"/>
              <a:buChar char=""/>
            </a:pPr>
            <a:r>
              <a:rPr lang="en-US"/>
              <a:t>Second Outline Level</a:t>
            </a:r>
            <a:endParaRPr/>
          </a:p>
          <a:p>
            <a:pPr lvl="2">
              <a:buSzPct val="45000"/>
              <a:buFont typeface="StarSymbol"/>
              <a:buChar char=""/>
            </a:pPr>
            <a:r>
              <a:rPr lang="en-US"/>
              <a:t>Third Outline Level</a:t>
            </a:r>
            <a:endParaRPr/>
          </a:p>
          <a:p>
            <a:pPr lvl="3">
              <a:buSzPct val="75000"/>
              <a:buFont typeface="StarSymbol"/>
              <a:buChar char=""/>
            </a:pPr>
            <a:r>
              <a:rPr lang="en-US"/>
              <a:t>Fourth Outline Level</a:t>
            </a:r>
            <a:endParaRPr/>
          </a:p>
          <a:p>
            <a:pPr lvl="4">
              <a:buSzPct val="45000"/>
              <a:buFont typeface="StarSymbol"/>
              <a:buChar char=""/>
            </a:pPr>
            <a:r>
              <a:rPr lang="en-US"/>
              <a:t>Fifth Outline Level</a:t>
            </a:r>
            <a:endParaRPr/>
          </a:p>
          <a:p>
            <a:pPr lvl="5">
              <a:buSzPct val="45000"/>
              <a:buFont typeface="StarSymbol"/>
              <a:buChar char=""/>
            </a:pPr>
            <a:r>
              <a:rPr lang="en-US"/>
              <a:t>Sixth Outline Level</a:t>
            </a:r>
            <a:endParaRPr/>
          </a:p>
          <a:p>
            <a:pPr lvl="6">
              <a:buSzPct val="45000"/>
              <a:buFont typeface="StarSymbol"/>
              <a:buChar char=""/>
            </a:pPr>
            <a:r>
              <a:rPr lang="en-US"/>
              <a:t>Seventh Outline Level</a:t>
            </a:r>
            <a:endParaRPr/>
          </a:p>
        </p:txBody>
      </p:sp>
    </p:spTree>
  </p:cSld>
  <p:clrMap accent1="accent1" accent2="accent2" accent3="accent3" accent4="accent4" accent5="accent5" accent6="accent6" bg1="lt1" bg2="lt2" folHlink="folHlink" hlink="hlink" tx1="dk1" tx2="dk2"/>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p:cSld>
    <p:bg>
      <p:bgPr>
        <a:solidFill>
          <a:srgbClr val="ffffff"/>
        </a:solidFill>
      </p:bgPr>
    </p:bg>
    <p:spTree>
      <p:nvGrpSpPr>
        <p:cNvPr id="1" name=""/>
        <p:cNvGrpSpPr/>
        <p:nvPr/>
      </p:nvGrpSpPr>
      <p:grpSpPr>
        <a:xfrm>
          <a:off x="0" y="0"/>
          <a:ext cx="0" cy="0"/>
          <a:chOff x="0" y="0"/>
          <a:chExt cx="0" cy="0"/>
        </a:xfrm>
      </p:grpSpPr>
      <p:sp>
        <p:nvSpPr>
          <p:cNvPr id="37" name="PlaceHolder 1"/>
          <p:cNvSpPr>
            <a:spLocks noGrp="1"/>
          </p:cNvSpPr>
          <p:nvPr>
            <p:ph type="title"/>
          </p:nvPr>
        </p:nvSpPr>
        <p:spPr>
          <a:xfrm>
            <a:off x="457200" y="274680"/>
            <a:ext cx="8229240" cy="1142640"/>
          </a:xfrm>
          <a:prstGeom prst="rect">
            <a:avLst/>
          </a:prstGeom>
        </p:spPr>
        <p:txBody>
          <a:bodyPr anchor="ctr"/>
          <a:p>
            <a:pPr algn="ctr">
              <a:lnSpc>
                <a:spcPct val="100000"/>
              </a:lnSpc>
            </a:pPr>
            <a:r>
              <a:rPr lang="en-US" sz="4400">
                <a:solidFill>
                  <a:srgbClr val="000000"/>
                </a:solidFill>
                <a:latin typeface="Calibri"/>
              </a:rPr>
              <a:t>Click to edit the title text formatClick to edit Master title style</a:t>
            </a:r>
            <a:endParaRPr/>
          </a:p>
        </p:txBody>
      </p:sp>
      <p:sp>
        <p:nvSpPr>
          <p:cNvPr id="38" name="PlaceHolder 2"/>
          <p:cNvSpPr>
            <a:spLocks noGrp="1"/>
          </p:cNvSpPr>
          <p:nvPr>
            <p:ph type="body"/>
          </p:nvPr>
        </p:nvSpPr>
        <p:spPr>
          <a:xfrm>
            <a:off x="457200" y="1600200"/>
            <a:ext cx="8229240" cy="4525560"/>
          </a:xfrm>
          <a:prstGeom prst="rect">
            <a:avLst/>
          </a:prstGeom>
        </p:spPr>
        <p:txBody>
          <a:bodyPr/>
          <a:p>
            <a:pPr>
              <a:buSzPct val="45000"/>
              <a:buFont typeface="StarSymbol"/>
              <a:buChar char=""/>
            </a:pPr>
            <a:r>
              <a:rPr lang="en-US" sz="3200">
                <a:solidFill>
                  <a:srgbClr val="000000"/>
                </a:solidFill>
                <a:latin typeface="Calibri"/>
              </a:rPr>
              <a:t>Click to edit the outline text format</a:t>
            </a:r>
            <a:endParaRPr/>
          </a:p>
          <a:p>
            <a:pPr lvl="1">
              <a:buSzPct val="75000"/>
              <a:buFont typeface="StarSymbol"/>
              <a:buChar char=""/>
            </a:pPr>
            <a:r>
              <a:rPr lang="en-US" sz="3200">
                <a:solidFill>
                  <a:srgbClr val="000000"/>
                </a:solidFill>
                <a:latin typeface="Calibri"/>
              </a:rPr>
              <a:t>Second Outline Level</a:t>
            </a:r>
            <a:endParaRPr/>
          </a:p>
          <a:p>
            <a:pPr lvl="2">
              <a:buSzPct val="45000"/>
              <a:buFont typeface="StarSymbol"/>
              <a:buChar char=""/>
            </a:pPr>
            <a:r>
              <a:rPr lang="en-US" sz="3200">
                <a:solidFill>
                  <a:srgbClr val="000000"/>
                </a:solidFill>
                <a:latin typeface="Calibri"/>
              </a:rPr>
              <a:t>Third Outline Level</a:t>
            </a:r>
            <a:endParaRPr/>
          </a:p>
          <a:p>
            <a:pPr lvl="3">
              <a:buSzPct val="75000"/>
              <a:buFont typeface="StarSymbol"/>
              <a:buChar char=""/>
            </a:pPr>
            <a:r>
              <a:rPr lang="en-US" sz="3200">
                <a:solidFill>
                  <a:srgbClr val="000000"/>
                </a:solidFill>
                <a:latin typeface="Calibri"/>
              </a:rPr>
              <a:t>Fourth Outline Level</a:t>
            </a:r>
            <a:endParaRPr/>
          </a:p>
          <a:p>
            <a:pPr lvl="4">
              <a:buSzPct val="45000"/>
              <a:buFont typeface="StarSymbol"/>
              <a:buChar char=""/>
            </a:pPr>
            <a:r>
              <a:rPr lang="en-US" sz="3200">
                <a:solidFill>
                  <a:srgbClr val="000000"/>
                </a:solidFill>
                <a:latin typeface="Calibri"/>
              </a:rPr>
              <a:t>Fifth Outline Level</a:t>
            </a:r>
            <a:endParaRPr/>
          </a:p>
          <a:p>
            <a:pPr lvl="5">
              <a:buSzPct val="45000"/>
              <a:buFont typeface="StarSymbol"/>
              <a:buChar char=""/>
            </a:pPr>
            <a:r>
              <a:rPr lang="en-US" sz="3200">
                <a:solidFill>
                  <a:srgbClr val="000000"/>
                </a:solidFill>
                <a:latin typeface="Calibri"/>
              </a:rPr>
              <a:t>Sixth Outline Level</a:t>
            </a:r>
            <a:endParaRPr/>
          </a:p>
          <a:p>
            <a:pPr>
              <a:lnSpc>
                <a:spcPct val="100000"/>
              </a:lnSpc>
              <a:buFont typeface="Arial"/>
              <a:buChar char="•"/>
            </a:pPr>
            <a:r>
              <a:rPr lang="en-US" sz="3200">
                <a:solidFill>
                  <a:srgbClr val="000000"/>
                </a:solidFill>
                <a:latin typeface="Calibri"/>
              </a:rPr>
              <a:t>Seventh Outline LevelClick to edit Master text styles</a:t>
            </a:r>
            <a:endParaRPr/>
          </a:p>
          <a:p>
            <a:pPr lvl="1">
              <a:lnSpc>
                <a:spcPct val="100000"/>
              </a:lnSpc>
              <a:buFont typeface="Arial"/>
              <a:buChar char="–"/>
            </a:pPr>
            <a:r>
              <a:rPr lang="en-US" sz="2800">
                <a:solidFill>
                  <a:srgbClr val="000000"/>
                </a:solidFill>
                <a:latin typeface="Calibri"/>
              </a:rPr>
              <a:t>Second level</a:t>
            </a:r>
            <a:endParaRPr/>
          </a:p>
          <a:p>
            <a:pPr lvl="1">
              <a:buFont typeface="Arial"/>
              <a:buChar char="–"/>
            </a:pPr>
            <a:r>
              <a:rPr lang="en-US" sz="2400">
                <a:solidFill>
                  <a:srgbClr val="000000"/>
                </a:solidFill>
                <a:latin typeface="Calibri"/>
              </a:rPr>
              <a:t>Third level</a:t>
            </a:r>
            <a:endParaRPr/>
          </a:p>
          <a:p>
            <a:pPr lvl="2">
              <a:buFont typeface="Arial"/>
              <a:buChar char="•"/>
            </a:pPr>
            <a:r>
              <a:rPr lang="en-US" sz="2000">
                <a:solidFill>
                  <a:srgbClr val="000000"/>
                </a:solidFill>
                <a:latin typeface="Calibri"/>
              </a:rPr>
              <a:t>Fourth level</a:t>
            </a:r>
            <a:endParaRPr/>
          </a:p>
          <a:p>
            <a:pPr lvl="3">
              <a:buFont typeface="Arial"/>
              <a:buChar char="–"/>
            </a:pPr>
            <a:r>
              <a:rPr lang="en-US" sz="2000">
                <a:solidFill>
                  <a:srgbClr val="000000"/>
                </a:solidFill>
                <a:latin typeface="Calibri"/>
              </a:rPr>
              <a:t>Fifth level</a:t>
            </a:r>
            <a:endParaRPr/>
          </a:p>
        </p:txBody>
      </p:sp>
      <p:sp>
        <p:nvSpPr>
          <p:cNvPr id="39" name="PlaceHolder 3"/>
          <p:cNvSpPr>
            <a:spLocks noGrp="1"/>
          </p:cNvSpPr>
          <p:nvPr>
            <p:ph type="dt"/>
          </p:nvPr>
        </p:nvSpPr>
        <p:spPr>
          <a:xfrm>
            <a:off x="0" y="0"/>
            <a:ext cx="-11796840" cy="-11796840"/>
          </a:xfrm>
          <a:prstGeom prst="rect">
            <a:avLst/>
          </a:prstGeom>
        </p:spPr>
        <p:txBody>
          <a:bodyPr bIns="45000" lIns="90000" rIns="90000" tIns="45000"/>
          <a:p>
            <a:pPr>
              <a:lnSpc>
                <a:spcPct val="100000"/>
              </a:lnSpc>
            </a:pPr>
            <a:r>
              <a:rPr lang="en-US">
                <a:solidFill>
                  <a:srgbClr val="000000"/>
                </a:solidFill>
                <a:latin typeface="Calibri"/>
              </a:rPr>
              <a:t>12/14/14</a:t>
            </a:r>
            <a:endParaRPr/>
          </a:p>
        </p:txBody>
      </p:sp>
      <p:sp>
        <p:nvSpPr>
          <p:cNvPr id="40" name="PlaceHolder 4"/>
          <p:cNvSpPr>
            <a:spLocks noGrp="1"/>
          </p:cNvSpPr>
          <p:nvPr>
            <p:ph type="ftr"/>
          </p:nvPr>
        </p:nvSpPr>
        <p:spPr>
          <a:xfrm>
            <a:off x="0" y="0"/>
            <a:ext cx="-11796840" cy="-11796840"/>
          </a:xfrm>
          <a:prstGeom prst="rect">
            <a:avLst/>
          </a:prstGeom>
        </p:spPr>
        <p:txBody>
          <a:bodyPr bIns="45000" lIns="90000" rIns="90000" tIns="45000"/>
          <a:p>
            <a:endParaRPr/>
          </a:p>
        </p:txBody>
      </p:sp>
      <p:sp>
        <p:nvSpPr>
          <p:cNvPr id="41" name="PlaceHolder 5"/>
          <p:cNvSpPr>
            <a:spLocks noGrp="1"/>
          </p:cNvSpPr>
          <p:nvPr>
            <p:ph type="sldNum"/>
          </p:nvPr>
        </p:nvSpPr>
        <p:spPr>
          <a:xfrm>
            <a:off x="0" y="0"/>
            <a:ext cx="-11796840" cy="-11796840"/>
          </a:xfrm>
          <a:prstGeom prst="rect">
            <a:avLst/>
          </a:prstGeom>
        </p:spPr>
        <p:txBody>
          <a:bodyPr bIns="45000" lIns="90000" rIns="90000" tIns="45000"/>
          <a:p>
            <a:pPr>
              <a:lnSpc>
                <a:spcPct val="100000"/>
              </a:lnSpc>
            </a:pPr>
            <a:fld id="{0121D171-B111-4141-A111-41C1D1C131D1}" type="slidenum">
              <a:rPr lang="en-US">
                <a:solidFill>
                  <a:srgbClr val="000000"/>
                </a:solidFill>
                <a:latin typeface="Calibri"/>
              </a:rPr>
              <a:t>&lt;number&gt;</a:t>
            </a:fld>
            <a:endParaRPr/>
          </a:p>
        </p:txBody>
      </p:sp>
    </p:spTree>
  </p:cSld>
  <p:clrMap accent1="accent1" accent2="accent2" accent3="accent3" accent4="accent4" accent5="accent5" accent6="accent6" bg1="lt1" bg2="lt2" folHlink="folHlink" hlink="hlink" tx1="dk1" tx2="dk2"/>
  <p:sldLayoutIdLst>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sldMaster>
</file>

<file path=ppt/slides/_rels/slide1.xml.rels><?xml version="1.0" encoding="UTF-8"?>
<Relationships xmlns="http://schemas.openxmlformats.org/package/2006/relationships"><Relationship Id="rId1" Type="http://schemas.openxmlformats.org/officeDocument/2006/relationships/image" Target="../media/image1.jpeg"/><Relationship Id="rId2" Type="http://schemas.openxmlformats.org/officeDocument/2006/relationships/slideLayout" Target="../slideLayouts/slideLayout2.xml"/>
</Relationships>
</file>

<file path=ppt/slides/_rels/slide10.xml.rels><?xml version="1.0" encoding="UTF-8"?>
<Relationships xmlns="http://schemas.openxmlformats.org/package/2006/relationships"><Relationship Id="rId1" Type="http://schemas.openxmlformats.org/officeDocument/2006/relationships/image" Target="../media/image4.png"/><Relationship Id="rId2" Type="http://schemas.openxmlformats.org/officeDocument/2006/relationships/slideLayout" Target="../slideLayouts/slideLayout13.xml"/>
</Relationships>
</file>

<file path=ppt/slides/_rels/slide11.xml.rels><?xml version="1.0" encoding="UTF-8"?>
<Relationships xmlns="http://schemas.openxmlformats.org/package/2006/relationships"><Relationship Id="rId1" Type="http://schemas.openxmlformats.org/officeDocument/2006/relationships/slideLayout" Target="../slideLayouts/slideLayout15.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3.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4.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5.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6.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7.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8.xml.rels><?xml version="1.0" encoding="UTF-8"?>
<Relationships xmlns="http://schemas.openxmlformats.org/package/2006/relationships"><Relationship Id="rId1" Type="http://schemas.openxmlformats.org/officeDocument/2006/relationships/image" Target="../media/image2.png"/><Relationship Id="rId2" Type="http://schemas.openxmlformats.org/officeDocument/2006/relationships/slideLayout" Target="../slideLayouts/slideLayout13.xml"/>
</Relationships>
</file>

<file path=ppt/slides/_rels/slide9.xml.rels><?xml version="1.0" encoding="UTF-8"?>
<Relationships xmlns="http://schemas.openxmlformats.org/package/2006/relationships"><Relationship Id="rId1" Type="http://schemas.openxmlformats.org/officeDocument/2006/relationships/image" Target="../media/image3.png"/><Relationship Id="rId2" Type="http://schemas.openxmlformats.org/officeDocument/2006/relationships/slideLayout" Target="../slideLayouts/slideLayout13.xml"/>
</Relationships>
</file>

<file path=ppt/slides/slide1.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74" name="TextShape 1"/>
          <p:cNvSpPr txBox="1"/>
          <p:nvPr/>
        </p:nvSpPr>
        <p:spPr>
          <a:xfrm>
            <a:off x="785880" y="285840"/>
            <a:ext cx="7772040" cy="1469520"/>
          </a:xfrm>
          <a:prstGeom prst="rect">
            <a:avLst/>
          </a:prstGeom>
        </p:spPr>
        <p:txBody>
          <a:bodyPr anchor="ctr"/>
          <a:p>
            <a:pPr algn="ctr">
              <a:lnSpc>
                <a:spcPct val="100000"/>
              </a:lnSpc>
            </a:pPr>
            <a:r>
              <a:rPr lang="en-US" sz="4400">
                <a:solidFill>
                  <a:srgbClr val="000000"/>
                </a:solidFill>
                <a:latin typeface="Calibri"/>
              </a:rPr>
              <a:t>Chương trình giải toán bằng phương pháp chia đôi trên pascal</a:t>
            </a:r>
            <a:r>
              <a:rPr lang="en-US" sz="4400">
                <a:solidFill>
                  <a:srgbClr val="000000"/>
                </a:solidFill>
                <a:latin typeface="Calibri"/>
              </a:rPr>
              <a:t>
</a:t>
            </a:r>
            <a:endParaRPr/>
          </a:p>
        </p:txBody>
      </p:sp>
      <p:sp>
        <p:nvSpPr>
          <p:cNvPr id="75" name="TextShape 2"/>
          <p:cNvSpPr txBox="1"/>
          <p:nvPr/>
        </p:nvSpPr>
        <p:spPr>
          <a:xfrm>
            <a:off x="1371600" y="3886200"/>
            <a:ext cx="6400440" cy="1752120"/>
          </a:xfrm>
          <a:prstGeom prst="rect">
            <a:avLst/>
          </a:prstGeom>
        </p:spPr>
        <p:txBody>
          <a:bodyPr/>
          <a:p>
            <a:pPr algn="ctr"/>
            <a:endParaRPr/>
          </a:p>
        </p:txBody>
      </p:sp>
      <p:pic>
        <p:nvPicPr>
          <p:cNvPr descr="" id="76" name="Picture 3"/>
          <p:cNvPicPr/>
          <p:nvPr/>
        </p:nvPicPr>
        <p:blipFill>
          <a:blip r:embed="rId1"/>
          <a:stretch>
            <a:fillRect/>
          </a:stretch>
        </p:blipFill>
        <p:spPr>
          <a:xfrm>
            <a:off x="1571760" y="2143080"/>
            <a:ext cx="6105240" cy="2904840"/>
          </a:xfrm>
          <a:prstGeom prst="rect">
            <a:avLst/>
          </a:prstGeom>
        </p:spPr>
      </p:pic>
    </p:spTree>
  </p:cSld>
</p:sld>
</file>

<file path=ppt/slides/slide10.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98" name="TextShape 1"/>
          <p:cNvSpPr txBox="1"/>
          <p:nvPr/>
        </p:nvSpPr>
        <p:spPr>
          <a:xfrm>
            <a:off x="428760" y="214200"/>
            <a:ext cx="8229240" cy="1142640"/>
          </a:xfrm>
          <a:prstGeom prst="rect">
            <a:avLst/>
          </a:prstGeom>
        </p:spPr>
        <p:txBody>
          <a:bodyPr anchor="ctr"/>
          <a:p>
            <a:pPr>
              <a:lnSpc>
                <a:spcPct val="100000"/>
              </a:lnSpc>
            </a:pPr>
            <a:r>
              <a:rPr lang="en-US" sz="2400">
                <a:solidFill>
                  <a:srgbClr val="000000"/>
                </a:solidFill>
                <a:latin typeface="Calibri"/>
              </a:rPr>
              <a:t>VD: với hàm số y= 5x2+x</a:t>
            </a:r>
            <a:r>
              <a:rPr lang="en-US" sz="2400">
                <a:solidFill>
                  <a:srgbClr val="000000"/>
                </a:solidFill>
                <a:latin typeface="Calibri"/>
              </a:rPr>
              <a:t>
</a:t>
            </a:r>
            <a:r>
              <a:rPr lang="en-US" sz="2400">
                <a:solidFill>
                  <a:srgbClr val="000000"/>
                </a:solidFill>
                <a:latin typeface="Calibri"/>
              </a:rPr>
              <a:t>khoảng nghiệm là (1;-0.1)</a:t>
            </a:r>
            <a:r>
              <a:rPr lang="en-US" sz="2400">
                <a:solidFill>
                  <a:srgbClr val="000000"/>
                </a:solidFill>
                <a:latin typeface="Calibri"/>
              </a:rPr>
              <a:t>
</a:t>
            </a:r>
            <a:r>
              <a:rPr lang="en-US" sz="2400">
                <a:solidFill>
                  <a:srgbClr val="000000"/>
                </a:solidFill>
                <a:latin typeface="Calibri"/>
              </a:rPr>
              <a:t>sai số ta lấy là 0.001</a:t>
            </a:r>
            <a:r>
              <a:rPr lang="en-US" sz="2400">
                <a:solidFill>
                  <a:srgbClr val="000000"/>
                </a:solidFill>
                <a:latin typeface="Calibri"/>
              </a:rPr>
              <a:t>
</a:t>
            </a:r>
            <a:endParaRPr/>
          </a:p>
        </p:txBody>
      </p:sp>
      <p:pic>
        <p:nvPicPr>
          <p:cNvPr descr="" id="99" name="Picture 4"/>
          <p:cNvPicPr/>
          <p:nvPr/>
        </p:nvPicPr>
        <p:blipFill>
          <a:blip r:embed="rId1"/>
          <a:stretch>
            <a:fillRect/>
          </a:stretch>
        </p:blipFill>
        <p:spPr>
          <a:xfrm>
            <a:off x="214200" y="1947600"/>
            <a:ext cx="8715240" cy="4195800"/>
          </a:xfrm>
          <a:prstGeom prst="rect">
            <a:avLst/>
          </a:prstGeom>
        </p:spPr>
      </p:pic>
    </p:spTree>
  </p:cSld>
  <p:transition>
    <p:blinds dir="vert"/>
  </p:transition>
</p:sld>
</file>

<file path=ppt/slides/slide11.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00" name="TextShape 1"/>
          <p:cNvSpPr txBox="1"/>
          <p:nvPr/>
        </p:nvSpPr>
        <p:spPr>
          <a:xfrm>
            <a:off x="457200" y="274680"/>
            <a:ext cx="8229240" cy="1142640"/>
          </a:xfrm>
          <a:prstGeom prst="rect">
            <a:avLst/>
          </a:prstGeom>
        </p:spPr>
        <p:txBody>
          <a:bodyPr anchor="ctr" bIns="0" lIns="0" rIns="0" tIns="0" wrap="none"/>
          <a:p>
            <a:r>
              <a:rPr lang="en-US"/>
              <a:t>Chỉnh sủa</a:t>
            </a:r>
            <a:endParaRPr/>
          </a:p>
        </p:txBody>
      </p:sp>
      <p:sp>
        <p:nvSpPr>
          <p:cNvPr id="101" name="TextShape 2"/>
          <p:cNvSpPr txBox="1"/>
          <p:nvPr/>
        </p:nvSpPr>
        <p:spPr>
          <a:xfrm>
            <a:off x="457200" y="1600200"/>
            <a:ext cx="8229240" cy="4525560"/>
          </a:xfrm>
          <a:prstGeom prst="rect">
            <a:avLst/>
          </a:prstGeom>
        </p:spPr>
        <p:txBody>
          <a:bodyPr bIns="0" lIns="0" rIns="0" tIns="0" wrap="none"/>
          <a:p>
            <a:pPr>
              <a:buSzPct val="45000"/>
              <a:buFont typeface="StarSymbol"/>
              <a:buChar char=""/>
            </a:pPr>
            <a:r>
              <a:rPr lang="en-US"/>
              <a:t>nhung cho thay danh dau, nhan xét thi chỉnh sủa lai. căn le lai chuong trinh cho de doc.</a:t>
            </a:r>
            <a:endParaRPr/>
          </a:p>
          <a:p>
            <a:pPr>
              <a:buSzPct val="45000"/>
              <a:buFont typeface="StarSymbol"/>
              <a:buChar char=""/>
            </a:pPr>
            <a:r>
              <a:rPr lang="en-US"/>
              <a:t>Em xem cach in ra file chua, in ket qua ra file giong nhu in ket qua ra man hình ay.</a:t>
            </a:r>
            <a:endParaRPr/>
          </a:p>
          <a:p>
            <a:pPr>
              <a:buSzPct val="45000"/>
              <a:buFont typeface="StarSymbol"/>
              <a:buChar char=""/>
            </a:pPr>
            <a:r>
              <a:rPr lang="en-US"/>
              <a:t>Viet bao cao duoi dang word.</a:t>
            </a:r>
            <a:endParaRPr/>
          </a:p>
          <a:p>
            <a:pPr>
              <a:buSzPct val="45000"/>
              <a:buFont typeface="StarSymbol"/>
              <a:buChar char=""/>
            </a:pPr>
            <a:r>
              <a:rPr lang="en-US"/>
              <a:t>trinh bay ve CT qua nhieu. em nen noi ve ly do em chon ngon ngu nay va tai sao em viet CT cho bai toan nay chu khong phai bai toan khac nhieu hon.</a:t>
            </a:r>
            <a:endParaRPr/>
          </a:p>
        </p:txBody>
      </p:sp>
    </p:spTree>
  </p:cSld>
  <p:transition>
    <p:blinds dir="vert"/>
  </p:transition>
  <p:timing>
    <p:tnLst>
      <p:par>
        <p:cTn dur="indefinite" id="5" nodeType="tmRoot" restart="never">
          <p:childTnLst>
            <p:seq>
              <p:cTn id="6" nodeType="mainSeq">
                <p:childTnLst/>
              </p:cTn>
              <p:prevCondLst>
                <p:cond delay="0" evt="onPrev">
                  <p:tgtEl>
                    <p:sldTgt/>
                  </p:tgtEl>
                </p:cond>
              </p:prevCondLst>
              <p:nextCondLst>
                <p:cond delay="0" evt="onNext">
                  <p:tgtEl>
                    <p:sldTgt/>
                  </p:tgtEl>
                </p:cond>
              </p:nextCondLst>
            </p:seq>
          </p:childTnLst>
        </p:cTn>
      </p:par>
    </p:tnLst>
  </p:timing>
</p:sld>
</file>

<file path=ppt/slides/slide2.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77" name="TextShape 1"/>
          <p:cNvSpPr txBox="1"/>
          <p:nvPr/>
        </p:nvSpPr>
        <p:spPr>
          <a:xfrm>
            <a:off x="571320" y="214200"/>
            <a:ext cx="8229240" cy="5000400"/>
          </a:xfrm>
          <a:prstGeom prst="rect">
            <a:avLst/>
          </a:prstGeom>
        </p:spPr>
        <p:txBody>
          <a:bodyPr anchor="ctr"/>
          <a:p>
            <a:pPr>
              <a:lnSpc>
                <a:spcPct val="100000"/>
              </a:lnSpc>
            </a:pPr>
            <a:r>
              <a:rPr lang="en-US" sz="3600">
                <a:solidFill>
                  <a:srgbClr val="000000"/>
                </a:solidFill>
                <a:latin typeface="Calibri"/>
              </a:rPr>
              <a:t>Có 2 lý do để chọn ngôn ngữ  này bao gồm:</a:t>
            </a:r>
            <a:r>
              <a:rPr lang="en-US" sz="3600">
                <a:solidFill>
                  <a:srgbClr val="000000"/>
                </a:solidFill>
                <a:latin typeface="Calibri"/>
              </a:rPr>
              <a:t>
</a:t>
            </a:r>
            <a:r>
              <a:rPr lang="en-US" sz="3600">
                <a:solidFill>
                  <a:srgbClr val="000000"/>
                </a:solidFill>
                <a:latin typeface="Calibri"/>
              </a:rPr>
              <a:t>
</a:t>
            </a:r>
            <a:r>
              <a:rPr lang="en-US" sz="3600">
                <a:solidFill>
                  <a:srgbClr val="000000"/>
                </a:solidFill>
                <a:latin typeface="Calibri"/>
              </a:rPr>
              <a:t>
</a:t>
            </a:r>
            <a:r>
              <a:rPr lang="en-US" sz="2000">
                <a:solidFill>
                  <a:srgbClr val="000000"/>
                </a:solidFill>
                <a:latin typeface="Calibri"/>
              </a:rPr>
              <a:t>
</a:t>
            </a:r>
            <a:r>
              <a:rPr lang="en-US" sz="4000">
                <a:solidFill>
                  <a:srgbClr val="000000"/>
                </a:solidFill>
                <a:latin typeface="Calibri"/>
              </a:rPr>
              <a:t>  -Ngôn ngữ này khá đơn giản, dễ sử dụng</a:t>
            </a:r>
            <a:r>
              <a:rPr lang="en-US" sz="2000">
                <a:solidFill>
                  <a:srgbClr val="000000"/>
                </a:solidFill>
                <a:latin typeface="Calibri"/>
              </a:rPr>
              <a:t>
</a:t>
            </a:r>
            <a:r>
              <a:rPr lang="en-US" sz="3200">
                <a:solidFill>
                  <a:srgbClr val="000000"/>
                </a:solidFill>
                <a:latin typeface="Calibri"/>
              </a:rPr>
              <a:t>  -Đã dược làm quen từ lúc còn học THPT, được giảng dạy trong chương trình Tin Học 11</a:t>
            </a:r>
            <a:r>
              <a:rPr lang="en-US" sz="3200">
                <a:solidFill>
                  <a:srgbClr val="000000"/>
                </a:solidFill>
                <a:latin typeface="Calibri"/>
              </a:rPr>
              <a:t>
</a:t>
            </a:r>
            <a:endParaRPr/>
          </a:p>
        </p:txBody>
      </p:sp>
    </p:spTree>
  </p:cSld>
  <p:transition>
    <p:dissolve/>
  </p:transition>
</p:sld>
</file>

<file path=ppt/slides/slide3.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78" name="TextShape 1"/>
          <p:cNvSpPr txBox="1"/>
          <p:nvPr/>
        </p:nvSpPr>
        <p:spPr>
          <a:xfrm>
            <a:off x="142920" y="214200"/>
            <a:ext cx="8229240" cy="1142640"/>
          </a:xfrm>
          <a:prstGeom prst="rect">
            <a:avLst/>
          </a:prstGeom>
        </p:spPr>
        <p:txBody>
          <a:bodyPr anchor="ctr"/>
          <a:p>
            <a:pPr>
              <a:lnSpc>
                <a:spcPct val="100000"/>
              </a:lnSpc>
            </a:pPr>
            <a:r>
              <a:rPr lang="en-US" sz="4400">
                <a:solidFill>
                  <a:srgbClr val="000000"/>
                </a:solidFill>
                <a:latin typeface="Calibri"/>
              </a:rPr>
              <a:t>Khái quát về phương pháp này</a:t>
            </a:r>
            <a:r>
              <a:rPr lang="en-US" sz="4400">
                <a:solidFill>
                  <a:srgbClr val="000000"/>
                </a:solidFill>
                <a:latin typeface="Calibri"/>
              </a:rPr>
              <a:t>
</a:t>
            </a:r>
            <a:endParaRPr/>
          </a:p>
        </p:txBody>
      </p:sp>
      <p:sp>
        <p:nvSpPr>
          <p:cNvPr id="79" name="CustomShape 2"/>
          <p:cNvSpPr/>
          <p:nvPr/>
        </p:nvSpPr>
        <p:spPr>
          <a:xfrm>
            <a:off x="214200" y="1285920"/>
            <a:ext cx="8929440" cy="4845240"/>
          </a:xfrm>
          <a:prstGeom prst="rect">
            <a:avLst/>
          </a:prstGeom>
        </p:spPr>
        <p:txBody>
          <a:bodyPr bIns="45000" lIns="90000" rIns="90000" tIns="45000"/>
          <a:p>
            <a:pPr>
              <a:lnSpc>
                <a:spcPct val="100000"/>
              </a:lnSpc>
            </a:pPr>
            <a:r>
              <a:rPr lang="en-US" sz="2400">
                <a:solidFill>
                  <a:srgbClr val="000000"/>
                </a:solidFill>
                <a:latin typeface="Calibri"/>
              </a:rPr>
              <a:t>Ta sẽ nhập vào đó 1 hàm (VD: ở chương trình dưới đây sẽ chon hàm y=sin(x)+0.5cos(x)+5x)</a:t>
            </a:r>
            <a:endParaRPr/>
          </a:p>
          <a:p>
            <a:pPr>
              <a:lnSpc>
                <a:spcPct val="100000"/>
              </a:lnSpc>
            </a:pPr>
            <a:r>
              <a:rPr lang="en-US" sz="2400">
                <a:solidFill>
                  <a:srgbClr val="ff0000"/>
                </a:solidFill>
                <a:latin typeface="Calibri"/>
              </a:rPr>
              <a:t> </a:t>
            </a:r>
            <a:r>
              <a:rPr b="1" lang="en-US" sz="2400">
                <a:solidFill>
                  <a:srgbClr val="ff0000"/>
                </a:solidFill>
                <a:latin typeface="Calibri"/>
              </a:rPr>
              <a:t>function ham(e: real): real;</a:t>
            </a:r>
            <a:endParaRPr/>
          </a:p>
          <a:p>
            <a:pPr>
              <a:lnSpc>
                <a:spcPct val="100000"/>
              </a:lnSpc>
            </a:pPr>
            <a:r>
              <a:rPr b="1" lang="en-US" sz="2400">
                <a:solidFill>
                  <a:srgbClr val="ff0000"/>
                </a:solidFill>
                <a:latin typeface="Calibri"/>
              </a:rPr>
              <a:t> </a:t>
            </a:r>
            <a:r>
              <a:rPr b="1" lang="en-US" sz="2400">
                <a:solidFill>
                  <a:srgbClr val="ff0000"/>
                </a:solidFill>
                <a:latin typeface="Calibri"/>
              </a:rPr>
              <a:t>var     f: real;</a:t>
            </a:r>
            <a:endParaRPr/>
          </a:p>
          <a:p>
            <a:pPr>
              <a:lnSpc>
                <a:spcPct val="100000"/>
              </a:lnSpc>
            </a:pPr>
            <a:r>
              <a:rPr b="1" lang="en-US" sz="2400">
                <a:solidFill>
                  <a:srgbClr val="ff0000"/>
                </a:solidFill>
                <a:latin typeface="Calibri"/>
              </a:rPr>
              <a:t>  </a:t>
            </a:r>
            <a:r>
              <a:rPr b="1" lang="en-US" sz="2400">
                <a:solidFill>
                  <a:srgbClr val="ff0000"/>
                </a:solidFill>
                <a:latin typeface="Calibri"/>
              </a:rPr>
              <a:t>begin</a:t>
            </a:r>
            <a:endParaRPr/>
          </a:p>
          <a:p>
            <a:pPr>
              <a:lnSpc>
                <a:spcPct val="100000"/>
              </a:lnSpc>
            </a:pPr>
            <a:r>
              <a:rPr b="1" lang="en-US" sz="2400">
                <a:solidFill>
                  <a:srgbClr val="ff0000"/>
                </a:solidFill>
                <a:latin typeface="Calibri"/>
              </a:rPr>
              <a:t>   </a:t>
            </a:r>
            <a:r>
              <a:rPr b="1" lang="en-US" sz="2400">
                <a:solidFill>
                  <a:srgbClr val="ff0000"/>
                </a:solidFill>
                <a:latin typeface="Calibri"/>
              </a:rPr>
              <a:t>f:=sin(e)+0.5*cos(e)+5*e;</a:t>
            </a:r>
            <a:endParaRPr/>
          </a:p>
          <a:p>
            <a:pPr>
              <a:lnSpc>
                <a:spcPct val="100000"/>
              </a:lnSpc>
            </a:pPr>
            <a:r>
              <a:rPr b="1" lang="en-US" sz="2400">
                <a:solidFill>
                  <a:srgbClr val="ff0000"/>
                </a:solidFill>
                <a:latin typeface="Calibri"/>
              </a:rPr>
              <a:t>   </a:t>
            </a:r>
            <a:r>
              <a:rPr b="1" lang="en-US" sz="2400">
                <a:solidFill>
                  <a:srgbClr val="ff0000"/>
                </a:solidFill>
                <a:latin typeface="Calibri"/>
              </a:rPr>
              <a:t>ham:=f;</a:t>
            </a:r>
            <a:endParaRPr/>
          </a:p>
          <a:p>
            <a:pPr>
              <a:lnSpc>
                <a:spcPct val="100000"/>
              </a:lnSpc>
            </a:pPr>
            <a:r>
              <a:rPr b="1" lang="en-US" sz="2400">
                <a:solidFill>
                  <a:srgbClr val="ff0000"/>
                </a:solidFill>
                <a:latin typeface="Calibri"/>
              </a:rPr>
              <a:t> </a:t>
            </a:r>
            <a:r>
              <a:rPr b="1" lang="en-US" sz="2400">
                <a:solidFill>
                  <a:srgbClr val="ff0000"/>
                </a:solidFill>
                <a:latin typeface="Calibri"/>
              </a:rPr>
              <a:t>end;</a:t>
            </a:r>
            <a:endParaRPr/>
          </a:p>
          <a:p>
            <a:pPr>
              <a:lnSpc>
                <a:spcPct val="100000"/>
              </a:lnSpc>
            </a:pPr>
            <a:endParaRPr/>
          </a:p>
          <a:p>
            <a:pPr>
              <a:lnSpc>
                <a:spcPct val="100000"/>
              </a:lnSpc>
            </a:pPr>
            <a:r>
              <a:rPr lang="en-US" sz="2400">
                <a:solidFill>
                  <a:srgbClr val="000000"/>
                </a:solidFill>
                <a:latin typeface="Calibri"/>
              </a:rPr>
              <a:t> </a:t>
            </a:r>
            <a:r>
              <a:rPr lang="en-US" sz="2400">
                <a:solidFill>
                  <a:srgbClr val="000000"/>
                </a:solidFill>
                <a:latin typeface="Calibri"/>
              </a:rPr>
              <a:t>Tìm khoảng nghiệm cho hàm số (ở bài sau đây chọn khoảng nghiệm là (-2;2)</a:t>
            </a:r>
            <a:endParaRPr/>
          </a:p>
          <a:p>
            <a:pPr>
              <a:lnSpc>
                <a:spcPct val="100000"/>
              </a:lnSpc>
            </a:pPr>
            <a:endParaRPr/>
          </a:p>
          <a:p>
            <a:pPr>
              <a:lnSpc>
                <a:spcPct val="100000"/>
              </a:lnSpc>
            </a:pPr>
            <a:endParaRPr/>
          </a:p>
        </p:txBody>
      </p:sp>
    </p:spTree>
  </p:cSld>
  <p:transition>
    <p:wipe dir="u"/>
  </p:transition>
</p:sld>
</file>

<file path=ppt/slides/slide4.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80" name="TextShape 1"/>
          <p:cNvSpPr txBox="1"/>
          <p:nvPr/>
        </p:nvSpPr>
        <p:spPr>
          <a:xfrm>
            <a:off x="457200" y="1600200"/>
            <a:ext cx="8229240" cy="4525560"/>
          </a:xfrm>
          <a:prstGeom prst="rect">
            <a:avLst/>
          </a:prstGeom>
        </p:spPr>
        <p:txBody>
          <a:bodyPr/>
          <a:p>
            <a:pPr>
              <a:lnSpc>
                <a:spcPct val="100000"/>
              </a:lnSpc>
            </a:pPr>
            <a:r>
              <a:rPr lang="en-US" sz="3200">
                <a:solidFill>
                  <a:srgbClr val="000000"/>
                </a:solidFill>
                <a:latin typeface="Calibri"/>
              </a:rPr>
              <a:t>Tính để xem đâu là giá trị đầu, giá trị cuối của</a:t>
            </a:r>
            <a:endParaRPr/>
          </a:p>
          <a:p>
            <a:pPr>
              <a:lnSpc>
                <a:spcPct val="100000"/>
              </a:lnSpc>
            </a:pPr>
            <a:r>
              <a:rPr lang="en-US" sz="3200">
                <a:solidFill>
                  <a:srgbClr val="000000"/>
                </a:solidFill>
                <a:latin typeface="Calibri"/>
              </a:rPr>
              <a:t>khoảng nghiệm bằng lệnh:</a:t>
            </a:r>
            <a:endParaRPr/>
          </a:p>
          <a:p>
            <a:pPr>
              <a:lnSpc>
                <a:spcPct val="100000"/>
              </a:lnSpc>
            </a:pPr>
            <a:r>
              <a:rPr lang="en-US" sz="3200">
                <a:solidFill>
                  <a:srgbClr val="ff0000"/>
                </a:solidFill>
                <a:latin typeface="Calibri"/>
              </a:rPr>
              <a:t>                         </a:t>
            </a:r>
            <a:r>
              <a:rPr b="1" lang="en-US" sz="2600">
                <a:solidFill>
                  <a:srgbClr val="ff0000"/>
                </a:solidFill>
                <a:latin typeface="Calibri"/>
              </a:rPr>
              <a:t>if x=y then write(' ')</a:t>
            </a:r>
            <a:endParaRPr/>
          </a:p>
          <a:p>
            <a:pPr>
              <a:lnSpc>
                <a:spcPct val="100000"/>
              </a:lnSpc>
            </a:pPr>
            <a:r>
              <a:rPr b="1" lang="en-US" sz="2600">
                <a:solidFill>
                  <a:srgbClr val="ff0000"/>
                </a:solidFill>
                <a:latin typeface="Calibri"/>
              </a:rPr>
              <a:t>                              </a:t>
            </a:r>
            <a:r>
              <a:rPr b="1" lang="en-US" sz="2600">
                <a:solidFill>
                  <a:srgbClr val="ff0000"/>
                </a:solidFill>
                <a:latin typeface="Calibri"/>
              </a:rPr>
              <a:t>else</a:t>
            </a:r>
            <a:endParaRPr/>
          </a:p>
          <a:p>
            <a:pPr>
              <a:lnSpc>
                <a:spcPct val="100000"/>
              </a:lnSpc>
            </a:pPr>
            <a:r>
              <a:rPr b="1" lang="en-US" sz="2600">
                <a:solidFill>
                  <a:srgbClr val="ff0000"/>
                </a:solidFill>
                <a:latin typeface="Calibri"/>
              </a:rPr>
              <a:t>                               </a:t>
            </a:r>
            <a:r>
              <a:rPr b="1" lang="en-US" sz="2600">
                <a:solidFill>
                  <a:srgbClr val="ff0000"/>
                </a:solidFill>
                <a:latin typeface="Calibri"/>
              </a:rPr>
              <a:t>if x&gt;y then</a:t>
            </a:r>
            <a:endParaRPr/>
          </a:p>
          <a:p>
            <a:pPr>
              <a:lnSpc>
                <a:spcPct val="100000"/>
              </a:lnSpc>
            </a:pPr>
            <a:r>
              <a:rPr b="1" lang="en-US" sz="2600">
                <a:solidFill>
                  <a:srgbClr val="ff0000"/>
                </a:solidFill>
                <a:latin typeface="Calibri"/>
              </a:rPr>
              <a:t>                                  </a:t>
            </a:r>
            <a:r>
              <a:rPr b="1" lang="en-US" sz="2600">
                <a:solidFill>
                  <a:srgbClr val="ff0000"/>
                </a:solidFill>
                <a:latin typeface="Calibri"/>
              </a:rPr>
              <a:t>begin</a:t>
            </a:r>
            <a:endParaRPr/>
          </a:p>
          <a:p>
            <a:pPr>
              <a:lnSpc>
                <a:spcPct val="100000"/>
              </a:lnSpc>
            </a:pPr>
            <a:r>
              <a:rPr b="1" lang="en-US" sz="2600">
                <a:solidFill>
                  <a:srgbClr val="ff0000"/>
                </a:solidFill>
                <a:latin typeface="Calibri"/>
              </a:rPr>
              <a:t>                                          </a:t>
            </a:r>
            <a:r>
              <a:rPr b="1" lang="en-US" sz="2600">
                <a:solidFill>
                  <a:srgbClr val="ff0000"/>
                </a:solidFill>
                <a:latin typeface="Calibri"/>
              </a:rPr>
              <a:t>tam:=x;</a:t>
            </a:r>
            <a:endParaRPr/>
          </a:p>
          <a:p>
            <a:pPr>
              <a:lnSpc>
                <a:spcPct val="100000"/>
              </a:lnSpc>
            </a:pPr>
            <a:r>
              <a:rPr b="1" lang="en-US" sz="2600">
                <a:solidFill>
                  <a:srgbClr val="ff0000"/>
                </a:solidFill>
                <a:latin typeface="Calibri"/>
              </a:rPr>
              <a:t>                                          </a:t>
            </a:r>
            <a:r>
              <a:rPr b="1" lang="en-US" sz="2600">
                <a:solidFill>
                  <a:srgbClr val="ff0000"/>
                </a:solidFill>
                <a:latin typeface="Calibri"/>
              </a:rPr>
              <a:t>x:=y;</a:t>
            </a:r>
            <a:endParaRPr/>
          </a:p>
          <a:p>
            <a:pPr>
              <a:lnSpc>
                <a:spcPct val="100000"/>
              </a:lnSpc>
            </a:pPr>
            <a:r>
              <a:rPr b="1" lang="en-US" sz="2600">
                <a:solidFill>
                  <a:srgbClr val="ff0000"/>
                </a:solidFill>
                <a:latin typeface="Calibri"/>
              </a:rPr>
              <a:t>                                         </a:t>
            </a:r>
            <a:r>
              <a:rPr b="1" lang="en-US" sz="2600">
                <a:solidFill>
                  <a:srgbClr val="ff0000"/>
                </a:solidFill>
                <a:latin typeface="Calibri"/>
              </a:rPr>
              <a:t>y:=tam;</a:t>
            </a:r>
            <a:endParaRPr/>
          </a:p>
          <a:p>
            <a:pPr>
              <a:lnSpc>
                <a:spcPct val="100000"/>
              </a:lnSpc>
            </a:pPr>
            <a:r>
              <a:rPr b="1" lang="en-US" sz="2600">
                <a:solidFill>
                  <a:srgbClr val="ff0000"/>
                </a:solidFill>
                <a:latin typeface="Calibri"/>
              </a:rPr>
              <a:t>                                 </a:t>
            </a:r>
            <a:r>
              <a:rPr b="1" lang="en-US" sz="2600">
                <a:solidFill>
                  <a:srgbClr val="ff0000"/>
                </a:solidFill>
                <a:latin typeface="Calibri"/>
              </a:rPr>
              <a:t>end;</a:t>
            </a:r>
            <a:endParaRPr/>
          </a:p>
        </p:txBody>
      </p:sp>
      <p:sp>
        <p:nvSpPr>
          <p:cNvPr id="81" name="TextShape 2"/>
          <p:cNvSpPr txBox="1"/>
          <p:nvPr/>
        </p:nvSpPr>
        <p:spPr>
          <a:xfrm>
            <a:off x="142920" y="214200"/>
            <a:ext cx="8229240" cy="1142640"/>
          </a:xfrm>
          <a:prstGeom prst="rect">
            <a:avLst/>
          </a:prstGeom>
        </p:spPr>
        <p:txBody>
          <a:bodyPr anchor="ctr"/>
          <a:p>
            <a:pPr>
              <a:lnSpc>
                <a:spcPct val="100000"/>
              </a:lnSpc>
            </a:pPr>
            <a:r>
              <a:rPr lang="en-US" sz="4400">
                <a:solidFill>
                  <a:srgbClr val="000000"/>
                </a:solidFill>
                <a:latin typeface="Calibri"/>
              </a:rPr>
              <a:t>Khái quát về phương pháp này</a:t>
            </a:r>
            <a:r>
              <a:rPr lang="en-US" sz="4400">
                <a:solidFill>
                  <a:srgbClr val="000000"/>
                </a:solidFill>
                <a:latin typeface="Calibri"/>
              </a:rPr>
              <a:t>
</a:t>
            </a:r>
            <a:endParaRPr/>
          </a:p>
        </p:txBody>
      </p:sp>
    </p:spTree>
  </p:cSld>
  <p:transition>
    <p:wipe dir="r"/>
  </p:transition>
</p:sld>
</file>

<file path=ppt/slides/slide5.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82" name="TextShape 1"/>
          <p:cNvSpPr txBox="1"/>
          <p:nvPr/>
        </p:nvSpPr>
        <p:spPr>
          <a:xfrm>
            <a:off x="142920" y="214200"/>
            <a:ext cx="8229240" cy="1142640"/>
          </a:xfrm>
          <a:prstGeom prst="rect">
            <a:avLst/>
          </a:prstGeom>
        </p:spPr>
        <p:txBody>
          <a:bodyPr anchor="ctr"/>
          <a:p>
            <a:pPr>
              <a:lnSpc>
                <a:spcPct val="100000"/>
              </a:lnSpc>
            </a:pPr>
            <a:r>
              <a:rPr lang="en-US" sz="4400">
                <a:solidFill>
                  <a:srgbClr val="000000"/>
                </a:solidFill>
                <a:latin typeface="Calibri"/>
              </a:rPr>
              <a:t>Khái quát về phương pháp này</a:t>
            </a:r>
            <a:r>
              <a:rPr lang="en-US" sz="4400">
                <a:solidFill>
                  <a:srgbClr val="000000"/>
                </a:solidFill>
                <a:latin typeface="Calibri"/>
              </a:rPr>
              <a:t>
</a:t>
            </a:r>
            <a:endParaRPr/>
          </a:p>
        </p:txBody>
      </p:sp>
      <p:sp>
        <p:nvSpPr>
          <p:cNvPr id="83" name="TextShape 2"/>
          <p:cNvSpPr txBox="1"/>
          <p:nvPr/>
        </p:nvSpPr>
        <p:spPr>
          <a:xfrm>
            <a:off x="457200" y="1600200"/>
            <a:ext cx="8229240" cy="4525560"/>
          </a:xfrm>
          <a:prstGeom prst="rect">
            <a:avLst/>
          </a:prstGeom>
        </p:spPr>
        <p:txBody>
          <a:bodyPr/>
          <a:p>
            <a:pPr>
              <a:lnSpc>
                <a:spcPct val="100000"/>
              </a:lnSpc>
            </a:pPr>
            <a:r>
              <a:rPr lang="en-US" sz="2400">
                <a:solidFill>
                  <a:srgbClr val="000000"/>
                </a:solidFill>
                <a:latin typeface="Calibri"/>
              </a:rPr>
              <a:t>Xét giá trị của fdau, fcuoi nếu = 0 thì cho ra nghiệm chính xác</a:t>
            </a:r>
            <a:endParaRPr/>
          </a:p>
          <a:p>
            <a:pPr>
              <a:lnSpc>
                <a:spcPct val="100000"/>
              </a:lnSpc>
            </a:pPr>
            <a:r>
              <a:rPr lang="en-US" sz="2400">
                <a:solidFill>
                  <a:srgbClr val="000000"/>
                </a:solidFill>
                <a:latin typeface="Calibri"/>
              </a:rPr>
              <a:t>x hoặc y</a:t>
            </a:r>
            <a:endParaRPr/>
          </a:p>
          <a:p>
            <a:pPr>
              <a:lnSpc>
                <a:spcPct val="100000"/>
              </a:lnSpc>
            </a:pPr>
            <a:r>
              <a:rPr b="1" lang="en-US" sz="2100">
                <a:solidFill>
                  <a:srgbClr val="ff0000"/>
                </a:solidFill>
                <a:latin typeface="Calibri"/>
              </a:rPr>
              <a:t>if fx*fy&gt;0</a:t>
            </a:r>
            <a:endParaRPr/>
          </a:p>
          <a:p>
            <a:pPr>
              <a:lnSpc>
                <a:spcPct val="100000"/>
              </a:lnSpc>
            </a:pPr>
            <a:r>
              <a:rPr b="1" lang="en-US" sz="2100">
                <a:solidFill>
                  <a:srgbClr val="ff0000"/>
                </a:solidFill>
                <a:latin typeface="Calibri"/>
              </a:rPr>
              <a:t>  </a:t>
            </a:r>
            <a:r>
              <a:rPr b="1" lang="en-US" sz="2100">
                <a:solidFill>
                  <a:srgbClr val="ff0000"/>
                </a:solidFill>
                <a:latin typeface="Calibri"/>
              </a:rPr>
              <a:t>then writeln(' hai so da nhap khong thuoc khong nghiem ')</a:t>
            </a:r>
            <a:endParaRPr/>
          </a:p>
          <a:p>
            <a:pPr>
              <a:lnSpc>
                <a:spcPct val="100000"/>
              </a:lnSpc>
            </a:pPr>
            <a:r>
              <a:rPr b="1" lang="en-US" sz="2100">
                <a:solidFill>
                  <a:srgbClr val="ff0000"/>
                </a:solidFill>
                <a:latin typeface="Calibri"/>
              </a:rPr>
              <a:t>  </a:t>
            </a:r>
            <a:r>
              <a:rPr b="1" lang="en-US" sz="2100">
                <a:solidFill>
                  <a:srgbClr val="ff0000"/>
                </a:solidFill>
                <a:latin typeface="Calibri"/>
              </a:rPr>
              <a:t>else</a:t>
            </a:r>
            <a:endParaRPr/>
          </a:p>
          <a:p>
            <a:pPr>
              <a:lnSpc>
                <a:spcPct val="100000"/>
              </a:lnSpc>
            </a:pPr>
            <a:r>
              <a:rPr b="1" lang="en-US" sz="2100">
                <a:solidFill>
                  <a:srgbClr val="ff0000"/>
                </a:solidFill>
                <a:latin typeface="Calibri"/>
              </a:rPr>
              <a:t>   </a:t>
            </a:r>
            <a:r>
              <a:rPr b="1" lang="en-US" sz="2100">
                <a:solidFill>
                  <a:srgbClr val="ff0000"/>
                </a:solidFill>
                <a:latin typeface="Calibri"/>
              </a:rPr>
              <a:t>{neu fdau=0 thi cho ra nghiem chinh xac x}</a:t>
            </a:r>
            <a:endParaRPr/>
          </a:p>
          <a:p>
            <a:pPr>
              <a:lnSpc>
                <a:spcPct val="100000"/>
              </a:lnSpc>
            </a:pPr>
            <a:r>
              <a:rPr b="1" lang="en-US" sz="2100">
                <a:solidFill>
                  <a:srgbClr val="314004"/>
                </a:solidFill>
                <a:latin typeface="Calibri"/>
              </a:rPr>
              <a:t>   </a:t>
            </a:r>
            <a:r>
              <a:rPr b="1" lang="en-US" sz="2100">
                <a:solidFill>
                  <a:srgbClr val="314004"/>
                </a:solidFill>
                <a:latin typeface="Calibri"/>
              </a:rPr>
              <a:t>if fx=0</a:t>
            </a:r>
            <a:endParaRPr/>
          </a:p>
          <a:p>
            <a:pPr>
              <a:lnSpc>
                <a:spcPct val="100000"/>
              </a:lnSpc>
            </a:pPr>
            <a:r>
              <a:rPr b="1" lang="en-US" sz="2100">
                <a:solidFill>
                  <a:srgbClr val="314004"/>
                </a:solidFill>
                <a:latin typeface="Calibri"/>
              </a:rPr>
              <a:t>    </a:t>
            </a:r>
            <a:r>
              <a:rPr b="1" lang="en-US" sz="2100">
                <a:solidFill>
                  <a:srgbClr val="314004"/>
                </a:solidFill>
                <a:latin typeface="Calibri"/>
              </a:rPr>
              <a:t>then writeln('nghiem chinh xac la ',x)</a:t>
            </a:r>
            <a:endParaRPr/>
          </a:p>
          <a:p>
            <a:pPr>
              <a:lnSpc>
                <a:spcPct val="100000"/>
              </a:lnSpc>
            </a:pPr>
            <a:r>
              <a:rPr b="1" lang="en-US" sz="2100">
                <a:solidFill>
                  <a:srgbClr val="314004"/>
                </a:solidFill>
                <a:latin typeface="Calibri"/>
              </a:rPr>
              <a:t>    </a:t>
            </a:r>
            <a:r>
              <a:rPr b="1" lang="en-US" sz="2100">
                <a:solidFill>
                  <a:srgbClr val="314004"/>
                </a:solidFill>
                <a:latin typeface="Calibri"/>
              </a:rPr>
              <a:t>else</a:t>
            </a:r>
            <a:endParaRPr/>
          </a:p>
          <a:p>
            <a:pPr>
              <a:lnSpc>
                <a:spcPct val="100000"/>
              </a:lnSpc>
            </a:pPr>
            <a:r>
              <a:rPr b="1" lang="en-US" sz="2100">
                <a:solidFill>
                  <a:srgbClr val="314004"/>
                </a:solidFill>
                <a:latin typeface="Calibri"/>
              </a:rPr>
              <a:t>     </a:t>
            </a:r>
            <a:r>
              <a:rPr b="1" lang="en-US" sz="2100">
                <a:solidFill>
                  <a:srgbClr val="314004"/>
                </a:solidFill>
                <a:latin typeface="Calibri"/>
              </a:rPr>
              <a:t>if fy=0</a:t>
            </a:r>
            <a:endParaRPr/>
          </a:p>
          <a:p>
            <a:pPr>
              <a:lnSpc>
                <a:spcPct val="100000"/>
              </a:lnSpc>
            </a:pPr>
            <a:r>
              <a:rPr b="1" lang="en-US" sz="2100">
                <a:solidFill>
                  <a:srgbClr val="314004"/>
                </a:solidFill>
                <a:latin typeface="Calibri"/>
              </a:rPr>
              <a:t>      </a:t>
            </a:r>
            <a:r>
              <a:rPr b="1" lang="en-US" sz="2100">
                <a:solidFill>
                  <a:srgbClr val="314004"/>
                </a:solidFill>
                <a:latin typeface="Calibri"/>
              </a:rPr>
              <a:t>then writeln(' nghiem chinh xac la ',y)</a:t>
            </a:r>
            <a:endParaRPr/>
          </a:p>
          <a:p>
            <a:pPr>
              <a:lnSpc>
                <a:spcPct val="100000"/>
              </a:lnSpc>
            </a:pPr>
            <a:endParaRPr/>
          </a:p>
        </p:txBody>
      </p:sp>
      <p:sp>
        <p:nvSpPr>
          <p:cNvPr id="84" name="CustomShape 3"/>
          <p:cNvSpPr/>
          <p:nvPr/>
        </p:nvSpPr>
        <p:spPr>
          <a:xfrm>
            <a:off x="274320" y="4114800"/>
            <a:ext cx="6217920" cy="2286000"/>
          </a:xfrm>
          <a:prstGeom prst="rect">
            <a:avLst/>
          </a:prstGeom>
          <a:solidFill>
            <a:srgbClr val="cfe7f5"/>
          </a:solidFill>
          <a:ln>
            <a:solidFill>
              <a:srgbClr val="808080"/>
            </a:solidFill>
          </a:ln>
        </p:spPr>
        <p:txBody>
          <a:bodyPr anchor="ctr" bIns="45000" lIns="90000" rIns="90000" tIns="45000" wrap="none"/>
          <a:p>
            <a:pPr algn="ctr"/>
            <a:r>
              <a:rPr lang="en-US"/>
              <a:t>Căn lề lại cho chính x</a:t>
            </a:r>
            <a:endParaRPr/>
          </a:p>
        </p:txBody>
      </p:sp>
    </p:spTree>
  </p:cSld>
  <p:transition>
    <p:wedge/>
  </p:transition>
  <p:timing>
    <p:tnLst>
      <p:par>
        <p:cTn dur="indefinite" id="1" nodeType="tmRoot" restart="never">
          <p:childTnLst>
            <p:seq>
              <p:cTn id="2" nodeType="mainSeq">
                <p:childTnLst/>
              </p:cTn>
              <p:prevCondLst>
                <p:cond delay="0" evt="onPrev">
                  <p:tgtEl>
                    <p:sldTgt/>
                  </p:tgtEl>
                </p:cond>
              </p:prevCondLst>
              <p:nextCondLst>
                <p:cond delay="0" evt="onNext">
                  <p:tgtEl>
                    <p:sldTgt/>
                  </p:tgtEl>
                </p:cond>
              </p:nextCondLst>
            </p:seq>
          </p:childTnLst>
        </p:cTn>
      </p:par>
    </p:tnLst>
  </p:timing>
</p:sld>
</file>

<file path=ppt/slides/slide6.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85" name="TextShape 1"/>
          <p:cNvSpPr txBox="1"/>
          <p:nvPr/>
        </p:nvSpPr>
        <p:spPr>
          <a:xfrm>
            <a:off x="274320" y="1500480"/>
            <a:ext cx="8229240" cy="5357520"/>
          </a:xfrm>
          <a:prstGeom prst="rect">
            <a:avLst/>
          </a:prstGeom>
        </p:spPr>
        <p:txBody>
          <a:bodyPr/>
          <a:p>
            <a:pPr>
              <a:lnSpc>
                <a:spcPct val="100000"/>
              </a:lnSpc>
            </a:pPr>
            <a:r>
              <a:rPr b="1" lang="en-US">
                <a:solidFill>
                  <a:srgbClr val="ff0000"/>
                </a:solidFill>
                <a:latin typeface="Calibri"/>
              </a:rPr>
              <a:t>function tinh(var x,y,z,fx,fz,b:real;  m:integer):real;</a:t>
            </a:r>
            <a:endParaRPr/>
          </a:p>
          <a:p>
            <a:pPr>
              <a:lnSpc>
                <a:spcPct val="100000"/>
              </a:lnSpc>
            </a:pPr>
            <a:r>
              <a:rPr b="1" lang="en-US">
                <a:solidFill>
                  <a:srgbClr val="ff0000"/>
                </a:solidFill>
                <a:latin typeface="Calibri"/>
              </a:rPr>
              <a:t>begin</a:t>
            </a:r>
            <a:endParaRPr/>
          </a:p>
          <a:p>
            <a:pPr>
              <a:lnSpc>
                <a:spcPct val="100000"/>
              </a:lnSpc>
            </a:pPr>
            <a:r>
              <a:rPr b="1" lang="en-US">
                <a:solidFill>
                  <a:srgbClr val="ff0000"/>
                </a:solidFill>
                <a:latin typeface="Calibri"/>
              </a:rPr>
              <a:t>  </a:t>
            </a:r>
            <a:r>
              <a:rPr b="1" lang="en-US">
                <a:solidFill>
                  <a:srgbClr val="ff0000"/>
                </a:solidFill>
                <a:latin typeface="Calibri"/>
              </a:rPr>
              <a:t>z:=(x+y)/2;</a:t>
            </a:r>
            <a:r>
              <a:rPr lang="en-US">
                <a:solidFill>
                  <a:srgbClr val="ff0000"/>
                </a:solidFill>
                <a:latin typeface="Calibri"/>
              </a:rPr>
              <a:t>  </a:t>
            </a:r>
            <a:r>
              <a:rPr b="1" lang="en-US">
                <a:solidFill>
                  <a:srgbClr val="ff0000"/>
                </a:solidFill>
                <a:latin typeface="Calibri"/>
              </a:rPr>
              <a:t>fz:=ham(z);</a:t>
            </a:r>
            <a:r>
              <a:rPr lang="en-US">
                <a:solidFill>
                  <a:srgbClr val="ff0000"/>
                </a:solidFill>
                <a:latin typeface="Calibri"/>
              </a:rPr>
              <a:t>   </a:t>
            </a:r>
            <a:r>
              <a:rPr b="1" lang="en-US">
                <a:solidFill>
                  <a:srgbClr val="ff0000"/>
                </a:solidFill>
                <a:latin typeface="Calibri"/>
              </a:rPr>
              <a:t>a:=abs(z-x);</a:t>
            </a:r>
            <a:endParaRPr/>
          </a:p>
          <a:p>
            <a:pPr>
              <a:lnSpc>
                <a:spcPct val="100000"/>
              </a:lnSpc>
            </a:pPr>
            <a:r>
              <a:rPr b="1" lang="en-US">
                <a:solidFill>
                  <a:srgbClr val="ff0000"/>
                </a:solidFill>
                <a:latin typeface="Calibri"/>
              </a:rPr>
              <a:t>  </a:t>
            </a:r>
            <a:r>
              <a:rPr b="1" lang="en-US">
                <a:solidFill>
                  <a:srgbClr val="ff0000"/>
                </a:solidFill>
                <a:latin typeface="Calibri"/>
              </a:rPr>
              <a:t>writeln(x:1:m,'  |  ',z:m+5:m,'  |  ',y:m+5:m,'  |  ', fx:m+5:m,'  |  ', fz:m+5:m,'  |  ',a:m+5:m);</a:t>
            </a:r>
            <a:endParaRPr/>
          </a:p>
          <a:p>
            <a:pPr>
              <a:lnSpc>
                <a:spcPct val="100000"/>
              </a:lnSpc>
            </a:pPr>
            <a:r>
              <a:rPr b="1" lang="en-US">
                <a:solidFill>
                  <a:srgbClr val="ff0000"/>
                </a:solidFill>
                <a:latin typeface="Calibri"/>
              </a:rPr>
              <a:t>     </a:t>
            </a:r>
            <a:r>
              <a:rPr b="1" lang="en-US">
                <a:solidFill>
                  <a:srgbClr val="ff0000"/>
                </a:solidFill>
                <a:latin typeface="Calibri"/>
              </a:rPr>
              <a:t>if fz=0</a:t>
            </a:r>
            <a:r>
              <a:rPr lang="en-US">
                <a:solidFill>
                  <a:srgbClr val="ff0000"/>
                </a:solidFill>
                <a:latin typeface="Calibri"/>
              </a:rPr>
              <a:t>  </a:t>
            </a:r>
            <a:r>
              <a:rPr b="1" lang="en-US">
                <a:solidFill>
                  <a:srgbClr val="ff0000"/>
                </a:solidFill>
                <a:latin typeface="Calibri"/>
              </a:rPr>
              <a:t>then a:=0</a:t>
            </a:r>
            <a:endParaRPr/>
          </a:p>
          <a:p>
            <a:pPr>
              <a:lnSpc>
                <a:spcPct val="100000"/>
              </a:lnSpc>
            </a:pPr>
            <a:r>
              <a:rPr b="1" lang="en-US">
                <a:solidFill>
                  <a:srgbClr val="ff0000"/>
                </a:solidFill>
                <a:latin typeface="Calibri"/>
              </a:rPr>
              <a:t>      </a:t>
            </a:r>
            <a:r>
              <a:rPr b="1" lang="en-US">
                <a:solidFill>
                  <a:srgbClr val="ff0000"/>
                </a:solidFill>
                <a:latin typeface="Calibri"/>
              </a:rPr>
              <a:t>else</a:t>
            </a:r>
            <a:endParaRPr/>
          </a:p>
          <a:p>
            <a:pPr>
              <a:lnSpc>
                <a:spcPct val="100000"/>
              </a:lnSpc>
            </a:pPr>
            <a:r>
              <a:rPr b="1" lang="en-US">
                <a:solidFill>
                  <a:srgbClr val="ff0000"/>
                </a:solidFill>
                <a:latin typeface="Calibri"/>
              </a:rPr>
              <a:t>         </a:t>
            </a:r>
            <a:r>
              <a:rPr b="1" lang="en-US">
                <a:solidFill>
                  <a:srgbClr val="ff0000"/>
                </a:solidFill>
                <a:latin typeface="Calibri"/>
              </a:rPr>
              <a:t>if fx*fz&lt;0</a:t>
            </a:r>
            <a:r>
              <a:rPr lang="en-US">
                <a:solidFill>
                  <a:srgbClr val="ff0000"/>
                </a:solidFill>
                <a:latin typeface="Calibri"/>
              </a:rPr>
              <a:t>   </a:t>
            </a:r>
            <a:r>
              <a:rPr b="1" lang="en-US">
                <a:solidFill>
                  <a:srgbClr val="ff0000"/>
                </a:solidFill>
                <a:latin typeface="Calibri"/>
              </a:rPr>
              <a:t>then</a:t>
            </a:r>
            <a:endParaRPr/>
          </a:p>
          <a:p>
            <a:pPr>
              <a:lnSpc>
                <a:spcPct val="100000"/>
              </a:lnSpc>
            </a:pPr>
            <a:r>
              <a:rPr b="1" lang="en-US">
                <a:solidFill>
                  <a:srgbClr val="ff0000"/>
                </a:solidFill>
                <a:latin typeface="Calibri"/>
              </a:rPr>
              <a:t>                                 </a:t>
            </a:r>
            <a:r>
              <a:rPr b="1" lang="en-US">
                <a:solidFill>
                  <a:srgbClr val="ff0000"/>
                </a:solidFill>
                <a:latin typeface="Calibri"/>
              </a:rPr>
              <a:t>begin</a:t>
            </a:r>
            <a:endParaRPr/>
          </a:p>
          <a:p>
            <a:pPr>
              <a:lnSpc>
                <a:spcPct val="100000"/>
              </a:lnSpc>
            </a:pPr>
            <a:r>
              <a:rPr b="1" lang="en-US">
                <a:solidFill>
                  <a:srgbClr val="ff0000"/>
                </a:solidFill>
                <a:latin typeface="Calibri"/>
              </a:rPr>
              <a:t>                                      </a:t>
            </a:r>
            <a:r>
              <a:rPr b="1" lang="en-US">
                <a:solidFill>
                  <a:srgbClr val="ff0000"/>
                </a:solidFill>
                <a:latin typeface="Calibri"/>
              </a:rPr>
              <a:t>y:=z;</a:t>
            </a:r>
            <a:r>
              <a:rPr lang="en-US">
                <a:solidFill>
                  <a:srgbClr val="ff0000"/>
                </a:solidFill>
                <a:latin typeface="Calibri"/>
              </a:rPr>
              <a:t> </a:t>
            </a:r>
            <a:r>
              <a:rPr b="1" lang="en-US">
                <a:solidFill>
                  <a:srgbClr val="ff0000"/>
                </a:solidFill>
                <a:latin typeface="Calibri"/>
              </a:rPr>
              <a:t> fy:=fz;</a:t>
            </a:r>
            <a:endParaRPr/>
          </a:p>
          <a:p>
            <a:pPr>
              <a:lnSpc>
                <a:spcPct val="100000"/>
              </a:lnSpc>
            </a:pPr>
            <a:r>
              <a:rPr b="1" lang="en-US">
                <a:solidFill>
                  <a:srgbClr val="ff0000"/>
                </a:solidFill>
                <a:latin typeface="Calibri"/>
              </a:rPr>
              <a:t>                                  </a:t>
            </a:r>
            <a:r>
              <a:rPr b="1" lang="en-US">
                <a:solidFill>
                  <a:srgbClr val="ff0000"/>
                </a:solidFill>
                <a:latin typeface="Calibri"/>
              </a:rPr>
              <a:t>end</a:t>
            </a:r>
            <a:endParaRPr/>
          </a:p>
          <a:p>
            <a:pPr>
              <a:lnSpc>
                <a:spcPct val="100000"/>
              </a:lnSpc>
            </a:pPr>
            <a:r>
              <a:rPr b="1" lang="en-US">
                <a:solidFill>
                  <a:srgbClr val="ff0000"/>
                </a:solidFill>
                <a:latin typeface="Calibri"/>
              </a:rPr>
              <a:t>                             </a:t>
            </a:r>
            <a:r>
              <a:rPr b="1" lang="en-US">
                <a:solidFill>
                  <a:srgbClr val="ff0000"/>
                </a:solidFill>
                <a:latin typeface="Calibri"/>
              </a:rPr>
              <a:t>else</a:t>
            </a:r>
            <a:endParaRPr/>
          </a:p>
          <a:p>
            <a:pPr>
              <a:lnSpc>
                <a:spcPct val="100000"/>
              </a:lnSpc>
            </a:pPr>
            <a:r>
              <a:rPr b="1" lang="en-US">
                <a:solidFill>
                  <a:srgbClr val="ff0000"/>
                </a:solidFill>
                <a:latin typeface="Calibri"/>
              </a:rPr>
              <a:t>                                 </a:t>
            </a:r>
            <a:r>
              <a:rPr b="1" lang="en-US">
                <a:solidFill>
                  <a:srgbClr val="ff0000"/>
                </a:solidFill>
                <a:latin typeface="Calibri"/>
              </a:rPr>
              <a:t>begin</a:t>
            </a:r>
            <a:endParaRPr/>
          </a:p>
          <a:p>
            <a:pPr>
              <a:lnSpc>
                <a:spcPct val="100000"/>
              </a:lnSpc>
            </a:pPr>
            <a:r>
              <a:rPr b="1" lang="en-US">
                <a:solidFill>
                  <a:srgbClr val="ff0000"/>
                </a:solidFill>
                <a:latin typeface="Calibri"/>
              </a:rPr>
              <a:t>                                      </a:t>
            </a:r>
            <a:r>
              <a:rPr b="1" lang="en-US">
                <a:solidFill>
                  <a:srgbClr val="ff0000"/>
                </a:solidFill>
                <a:latin typeface="Calibri"/>
              </a:rPr>
              <a:t>x:=z;  fx:=fz;</a:t>
            </a:r>
            <a:endParaRPr/>
          </a:p>
          <a:p>
            <a:pPr>
              <a:lnSpc>
                <a:spcPct val="100000"/>
              </a:lnSpc>
            </a:pPr>
            <a:r>
              <a:rPr b="1" lang="en-US">
                <a:solidFill>
                  <a:srgbClr val="ff0000"/>
                </a:solidFill>
                <a:latin typeface="Calibri"/>
              </a:rPr>
              <a:t>             </a:t>
            </a:r>
            <a:r>
              <a:rPr b="1" lang="en-US">
                <a:solidFill>
                  <a:srgbClr val="ff0000"/>
                </a:solidFill>
                <a:latin typeface="Calibri"/>
              </a:rPr>
              <a:t>end;</a:t>
            </a:r>
            <a:endParaRPr/>
          </a:p>
          <a:p>
            <a:pPr>
              <a:lnSpc>
                <a:spcPct val="100000"/>
              </a:lnSpc>
            </a:pPr>
            <a:r>
              <a:rPr b="1" lang="en-US">
                <a:solidFill>
                  <a:srgbClr val="ff0000"/>
                </a:solidFill>
                <a:latin typeface="Calibri"/>
              </a:rPr>
              <a:t>      </a:t>
            </a:r>
            <a:r>
              <a:rPr b="1" lang="en-US">
                <a:solidFill>
                  <a:srgbClr val="ff0000"/>
                </a:solidFill>
                <a:latin typeface="Calibri"/>
              </a:rPr>
              <a:t>tinh:=a;</a:t>
            </a:r>
            <a:endParaRPr/>
          </a:p>
          <a:p>
            <a:pPr>
              <a:lnSpc>
                <a:spcPct val="100000"/>
              </a:lnSpc>
            </a:pPr>
            <a:r>
              <a:rPr b="1" lang="en-US">
                <a:solidFill>
                  <a:srgbClr val="ff0000"/>
                </a:solidFill>
                <a:latin typeface="Calibri"/>
              </a:rPr>
              <a:t>end;</a:t>
            </a:r>
            <a:endParaRPr/>
          </a:p>
          <a:p>
            <a:pPr>
              <a:lnSpc>
                <a:spcPct val="100000"/>
              </a:lnSpc>
            </a:pPr>
            <a:endParaRPr/>
          </a:p>
        </p:txBody>
      </p:sp>
      <p:sp>
        <p:nvSpPr>
          <p:cNvPr id="86" name="TextShape 2"/>
          <p:cNvSpPr txBox="1"/>
          <p:nvPr/>
        </p:nvSpPr>
        <p:spPr>
          <a:xfrm>
            <a:off x="142920" y="214200"/>
            <a:ext cx="8229240" cy="1142640"/>
          </a:xfrm>
          <a:prstGeom prst="rect">
            <a:avLst/>
          </a:prstGeom>
        </p:spPr>
        <p:txBody>
          <a:bodyPr anchor="ctr"/>
          <a:p>
            <a:pPr>
              <a:lnSpc>
                <a:spcPct val="100000"/>
              </a:lnSpc>
            </a:pPr>
            <a:r>
              <a:rPr lang="en-US" sz="4400">
                <a:solidFill>
                  <a:srgbClr val="000000"/>
                </a:solidFill>
                <a:latin typeface="Calibri"/>
              </a:rPr>
              <a:t>Khái quát về phương pháp này</a:t>
            </a:r>
            <a:r>
              <a:rPr lang="en-US" sz="4400">
                <a:solidFill>
                  <a:srgbClr val="000000"/>
                </a:solidFill>
                <a:latin typeface="Calibri"/>
              </a:rPr>
              <a:t>
</a:t>
            </a:r>
            <a:endParaRPr/>
          </a:p>
        </p:txBody>
      </p:sp>
      <p:sp>
        <p:nvSpPr>
          <p:cNvPr id="87" name="CustomShape 3"/>
          <p:cNvSpPr/>
          <p:nvPr/>
        </p:nvSpPr>
        <p:spPr>
          <a:xfrm>
            <a:off x="214200" y="785880"/>
            <a:ext cx="7565760" cy="638280"/>
          </a:xfrm>
          <a:prstGeom prst="rect">
            <a:avLst/>
          </a:prstGeom>
        </p:spPr>
        <p:txBody>
          <a:bodyPr bIns="45000" lIns="90000" rIns="90000" tIns="45000"/>
          <a:p>
            <a:pPr>
              <a:lnSpc>
                <a:spcPct val="100000"/>
              </a:lnSpc>
            </a:pPr>
            <a:r>
              <a:rPr lang="en-US">
                <a:solidFill>
                  <a:srgbClr val="000000"/>
                </a:solidFill>
                <a:latin typeface="Calibri"/>
              </a:rPr>
              <a:t>Ta sẽ chia đôi khoảng nghiệm và tìm khoảng nghiệm mới bằng bằng hàm sau </a:t>
            </a:r>
            <a:endParaRPr/>
          </a:p>
        </p:txBody>
      </p:sp>
      <p:sp>
        <p:nvSpPr>
          <p:cNvPr id="88" name="CustomShape 4"/>
          <p:cNvSpPr/>
          <p:nvPr/>
        </p:nvSpPr>
        <p:spPr>
          <a:xfrm>
            <a:off x="4480560" y="3931920"/>
            <a:ext cx="4297680" cy="2286000"/>
          </a:xfrm>
          <a:prstGeom prst="rect">
            <a:avLst/>
          </a:prstGeom>
          <a:solidFill>
            <a:srgbClr val="cfe7f5"/>
          </a:solidFill>
          <a:ln>
            <a:solidFill>
              <a:srgbClr val="808080"/>
            </a:solidFill>
          </a:ln>
        </p:spPr>
        <p:txBody>
          <a:bodyPr anchor="ctr" bIns="45000" lIns="90000" rIns="90000" tIns="45000" wrap="none"/>
          <a:p>
            <a:pPr algn="ctr"/>
            <a:r>
              <a:rPr lang="en-US"/>
              <a:t>Z,fz  không cần dùng như biến </a:t>
            </a:r>
            <a:endParaRPr/>
          </a:p>
          <a:p>
            <a:pPr algn="ctr"/>
            <a:r>
              <a:rPr lang="en-US"/>
              <a:t>trong hàm này </a:t>
            </a:r>
            <a:endParaRPr/>
          </a:p>
          <a:p>
            <a:pPr algn="ctr"/>
            <a:r>
              <a:rPr lang="en-US"/>
              <a:t>B khai báo mà không dùng.</a:t>
            </a:r>
            <a:endParaRPr/>
          </a:p>
          <a:p>
            <a:pPr algn="ctr"/>
            <a:endParaRPr/>
          </a:p>
          <a:p>
            <a:pPr algn="ctr"/>
            <a:r>
              <a:rPr lang="en-US"/>
              <a:t>nên đưa vào else =&gt; ct chay nhanh hon.</a:t>
            </a:r>
            <a:endParaRPr/>
          </a:p>
          <a:p>
            <a:pPr algn="ctr"/>
            <a:r>
              <a:rPr lang="en-US">
                <a:solidFill>
                  <a:srgbClr val="ff0000"/>
                </a:solidFill>
              </a:rPr>
              <a:t>Khai bao dang bien chay cham </a:t>
            </a:r>
            <a:endParaRPr/>
          </a:p>
          <a:p>
            <a:pPr algn="ctr"/>
            <a:r>
              <a:rPr lang="en-US">
                <a:solidFill>
                  <a:srgbClr val="ff0000"/>
                </a:solidFill>
              </a:rPr>
              <a:t>hon khai bao dang gia trj nên cho nao </a:t>
            </a:r>
            <a:endParaRPr/>
          </a:p>
          <a:p>
            <a:pPr algn="ctr"/>
            <a:r>
              <a:rPr lang="en-US">
                <a:solidFill>
                  <a:srgbClr val="ff0000"/>
                </a:solidFill>
              </a:rPr>
              <a:t>khong can dung dang bien  thi nen </a:t>
            </a:r>
            <a:endParaRPr/>
          </a:p>
          <a:p>
            <a:pPr algn="ctr"/>
            <a:r>
              <a:rPr lang="en-US">
                <a:solidFill>
                  <a:srgbClr val="ff0000"/>
                </a:solidFill>
              </a:rPr>
              <a:t>để dang gia tri</a:t>
            </a:r>
            <a:endParaRPr/>
          </a:p>
          <a:p>
            <a:pPr algn="ctr"/>
            <a:endParaRPr/>
          </a:p>
          <a:p>
            <a:pPr algn="ctr"/>
            <a:endParaRPr/>
          </a:p>
        </p:txBody>
      </p:sp>
      <p:sp>
        <p:nvSpPr>
          <p:cNvPr id="89" name="TextShape 5"/>
          <p:cNvSpPr txBox="1"/>
          <p:nvPr/>
        </p:nvSpPr>
        <p:spPr>
          <a:xfrm>
            <a:off x="4653360" y="4480560"/>
            <a:ext cx="1747440" cy="356040"/>
          </a:xfrm>
          <a:prstGeom prst="rect">
            <a:avLst/>
          </a:prstGeom>
        </p:spPr>
        <p:txBody>
          <a:bodyPr bIns="0" lIns="0" rIns="0" tIns="0" wrap="none"/>
          <a:p>
            <a:pPr>
              <a:lnSpc>
                <a:spcPct val="100000"/>
              </a:lnSpc>
            </a:pPr>
            <a:r>
              <a:rPr b="1" lang="en-US">
                <a:solidFill>
                  <a:srgbClr val="ff0000"/>
                </a:solidFill>
                <a:latin typeface="Calibri"/>
              </a:rPr>
              <a:t>a:=abs(z-x);</a:t>
            </a:r>
            <a:endParaRPr/>
          </a:p>
        </p:txBody>
      </p:sp>
    </p:spTree>
  </p:cSld>
  <p:transition>
    <p:pull dir="u"/>
  </p:transition>
  <p:timing>
    <p:tnLst>
      <p:par>
        <p:cTn dur="indefinite" id="3" nodeType="tmRoot" restart="never">
          <p:childTnLst>
            <p:seq>
              <p:cTn id="4" nodeType="mainSeq">
                <p:childTnLst/>
              </p:cTn>
              <p:prevCondLst>
                <p:cond delay="0" evt="onPrev">
                  <p:tgtEl>
                    <p:sldTgt/>
                  </p:tgtEl>
                </p:cond>
              </p:prevCondLst>
              <p:nextCondLst>
                <p:cond delay="0" evt="onNext">
                  <p:tgtEl>
                    <p:sldTgt/>
                  </p:tgtEl>
                </p:cond>
              </p:nextCondLst>
            </p:seq>
          </p:childTnLst>
        </p:cTn>
      </p:par>
    </p:tnLst>
  </p:timing>
</p:sld>
</file>

<file path=ppt/slides/slide7.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90" name="TextShape 1"/>
          <p:cNvSpPr txBox="1"/>
          <p:nvPr/>
        </p:nvSpPr>
        <p:spPr>
          <a:xfrm>
            <a:off x="142920" y="214200"/>
            <a:ext cx="8229240" cy="1142640"/>
          </a:xfrm>
          <a:prstGeom prst="rect">
            <a:avLst/>
          </a:prstGeom>
        </p:spPr>
        <p:txBody>
          <a:bodyPr anchor="ctr"/>
          <a:p>
            <a:pPr>
              <a:lnSpc>
                <a:spcPct val="100000"/>
              </a:lnSpc>
            </a:pPr>
            <a:r>
              <a:rPr lang="en-US" sz="4400">
                <a:solidFill>
                  <a:srgbClr val="000000"/>
                </a:solidFill>
                <a:latin typeface="Calibri"/>
              </a:rPr>
              <a:t>Khái quát về phương pháp này</a:t>
            </a:r>
            <a:r>
              <a:rPr lang="en-US" sz="4400">
                <a:solidFill>
                  <a:srgbClr val="000000"/>
                </a:solidFill>
                <a:latin typeface="Calibri"/>
              </a:rPr>
              <a:t>
</a:t>
            </a:r>
            <a:endParaRPr/>
          </a:p>
        </p:txBody>
      </p:sp>
      <p:sp>
        <p:nvSpPr>
          <p:cNvPr id="91" name="CustomShape 2"/>
          <p:cNvSpPr/>
          <p:nvPr/>
        </p:nvSpPr>
        <p:spPr>
          <a:xfrm>
            <a:off x="285840" y="1214280"/>
            <a:ext cx="6929280" cy="4479480"/>
          </a:xfrm>
          <a:prstGeom prst="rect">
            <a:avLst/>
          </a:prstGeom>
        </p:spPr>
        <p:txBody>
          <a:bodyPr bIns="45000" lIns="90000" rIns="90000" tIns="45000"/>
          <a:p>
            <a:pPr>
              <a:lnSpc>
                <a:spcPct val="100000"/>
              </a:lnSpc>
            </a:pPr>
            <a:r>
              <a:rPr lang="en-US">
                <a:solidFill>
                  <a:srgbClr val="000000"/>
                </a:solidFill>
                <a:latin typeface="Calibri"/>
              </a:rPr>
              <a:t>Để nghiệm ra trình bày đẹp hơn ta nên tính số sau phần thập phân bằng hàm sau</a:t>
            </a:r>
            <a:endParaRPr/>
          </a:p>
          <a:p>
            <a:pPr>
              <a:lnSpc>
                <a:spcPct val="100000"/>
              </a:lnSpc>
            </a:pPr>
            <a:endParaRPr/>
          </a:p>
          <a:p>
            <a:pPr>
              <a:lnSpc>
                <a:spcPct val="100000"/>
              </a:lnSpc>
            </a:pPr>
            <a:endParaRPr/>
          </a:p>
          <a:p>
            <a:pPr>
              <a:lnSpc>
                <a:spcPct val="100000"/>
              </a:lnSpc>
            </a:pPr>
            <a:r>
              <a:rPr b="1" lang="en-US">
                <a:solidFill>
                  <a:srgbClr val="ff0000"/>
                </a:solidFill>
                <a:latin typeface="Calibri"/>
              </a:rPr>
              <a:t>function phanthapphan(a: real):integer;</a:t>
            </a:r>
            <a:endParaRPr/>
          </a:p>
          <a:p>
            <a:pPr>
              <a:lnSpc>
                <a:spcPct val="100000"/>
              </a:lnSpc>
            </a:pPr>
            <a:r>
              <a:rPr b="1" lang="en-US">
                <a:solidFill>
                  <a:srgbClr val="ff0000"/>
                </a:solidFill>
                <a:latin typeface="Calibri"/>
              </a:rPr>
              <a:t>var i: integer;</a:t>
            </a:r>
            <a:endParaRPr/>
          </a:p>
          <a:p>
            <a:pPr>
              <a:lnSpc>
                <a:spcPct val="100000"/>
              </a:lnSpc>
            </a:pPr>
            <a:r>
              <a:rPr b="1" lang="en-US">
                <a:solidFill>
                  <a:srgbClr val="ff0000"/>
                </a:solidFill>
                <a:latin typeface="Calibri"/>
              </a:rPr>
              <a:t>begin</a:t>
            </a:r>
            <a:endParaRPr/>
          </a:p>
          <a:p>
            <a:pPr>
              <a:lnSpc>
                <a:spcPct val="100000"/>
              </a:lnSpc>
            </a:pPr>
            <a:r>
              <a:rPr b="1" lang="en-US">
                <a:solidFill>
                  <a:srgbClr val="ff0000"/>
                </a:solidFill>
                <a:latin typeface="Calibri"/>
              </a:rPr>
              <a:t>  </a:t>
            </a:r>
            <a:r>
              <a:rPr b="1" lang="en-US">
                <a:solidFill>
                  <a:srgbClr val="ff0000"/>
                </a:solidFill>
                <a:latin typeface="Calibri"/>
              </a:rPr>
              <a:t>i:=0;</a:t>
            </a:r>
            <a:endParaRPr/>
          </a:p>
          <a:p>
            <a:pPr>
              <a:lnSpc>
                <a:spcPct val="100000"/>
              </a:lnSpc>
            </a:pPr>
            <a:r>
              <a:rPr b="1" lang="en-US">
                <a:solidFill>
                  <a:srgbClr val="ff0000"/>
                </a:solidFill>
                <a:latin typeface="Calibri"/>
              </a:rPr>
              <a:t>  </a:t>
            </a:r>
            <a:r>
              <a:rPr b="1" lang="en-US">
                <a:solidFill>
                  <a:srgbClr val="ff0000"/>
                </a:solidFill>
                <a:latin typeface="Calibri"/>
              </a:rPr>
              <a:t>while trunc(a*10)/10&lt;a do</a:t>
            </a:r>
            <a:endParaRPr/>
          </a:p>
          <a:p>
            <a:pPr>
              <a:lnSpc>
                <a:spcPct val="100000"/>
              </a:lnSpc>
            </a:pPr>
            <a:r>
              <a:rPr b="1" lang="en-US">
                <a:solidFill>
                  <a:srgbClr val="ff0000"/>
                </a:solidFill>
                <a:latin typeface="Calibri"/>
              </a:rPr>
              <a:t>   </a:t>
            </a:r>
            <a:r>
              <a:rPr b="1" lang="en-US">
                <a:solidFill>
                  <a:srgbClr val="ff0000"/>
                </a:solidFill>
                <a:latin typeface="Calibri"/>
              </a:rPr>
              <a:t>begin</a:t>
            </a:r>
            <a:endParaRPr/>
          </a:p>
          <a:p>
            <a:pPr>
              <a:lnSpc>
                <a:spcPct val="100000"/>
              </a:lnSpc>
            </a:pPr>
            <a:r>
              <a:rPr b="1" lang="en-US">
                <a:solidFill>
                  <a:srgbClr val="ff0000"/>
                </a:solidFill>
                <a:latin typeface="Calibri"/>
              </a:rPr>
              <a:t>     </a:t>
            </a:r>
            <a:r>
              <a:rPr b="1" lang="en-US">
                <a:solidFill>
                  <a:srgbClr val="ff0000"/>
                </a:solidFill>
                <a:latin typeface="Calibri"/>
              </a:rPr>
              <a:t>a:=a*10;</a:t>
            </a:r>
            <a:endParaRPr/>
          </a:p>
          <a:p>
            <a:pPr>
              <a:lnSpc>
                <a:spcPct val="100000"/>
              </a:lnSpc>
            </a:pPr>
            <a:r>
              <a:rPr b="1" lang="en-US">
                <a:solidFill>
                  <a:srgbClr val="ff0000"/>
                </a:solidFill>
                <a:latin typeface="Calibri"/>
              </a:rPr>
              <a:t>     </a:t>
            </a:r>
            <a:r>
              <a:rPr b="1" lang="en-US">
                <a:solidFill>
                  <a:srgbClr val="ff0000"/>
                </a:solidFill>
                <a:latin typeface="Calibri"/>
              </a:rPr>
              <a:t>i:=i+1;</a:t>
            </a:r>
            <a:endParaRPr/>
          </a:p>
          <a:p>
            <a:pPr>
              <a:lnSpc>
                <a:spcPct val="100000"/>
              </a:lnSpc>
            </a:pPr>
            <a:r>
              <a:rPr b="1" lang="en-US">
                <a:solidFill>
                  <a:srgbClr val="ff0000"/>
                </a:solidFill>
                <a:latin typeface="Calibri"/>
              </a:rPr>
              <a:t>   </a:t>
            </a:r>
            <a:r>
              <a:rPr b="1" lang="en-US">
                <a:solidFill>
                  <a:srgbClr val="ff0000"/>
                </a:solidFill>
                <a:latin typeface="Calibri"/>
              </a:rPr>
              <a:t>end;</a:t>
            </a:r>
            <a:endParaRPr/>
          </a:p>
          <a:p>
            <a:pPr>
              <a:lnSpc>
                <a:spcPct val="100000"/>
              </a:lnSpc>
            </a:pPr>
            <a:r>
              <a:rPr b="1" lang="en-US">
                <a:solidFill>
                  <a:srgbClr val="ff0000"/>
                </a:solidFill>
                <a:latin typeface="Calibri"/>
              </a:rPr>
              <a:t>   </a:t>
            </a:r>
            <a:r>
              <a:rPr b="1" lang="en-US">
                <a:solidFill>
                  <a:srgbClr val="ff0000"/>
                </a:solidFill>
                <a:latin typeface="Calibri"/>
              </a:rPr>
              <a:t>phanthapphan:=i;</a:t>
            </a:r>
            <a:endParaRPr/>
          </a:p>
          <a:p>
            <a:pPr>
              <a:lnSpc>
                <a:spcPct val="100000"/>
              </a:lnSpc>
            </a:pPr>
            <a:r>
              <a:rPr b="1" lang="en-US">
                <a:solidFill>
                  <a:srgbClr val="ff0000"/>
                </a:solidFill>
                <a:latin typeface="Calibri"/>
              </a:rPr>
              <a:t>end;</a:t>
            </a:r>
            <a:endParaRPr/>
          </a:p>
          <a:p>
            <a:pPr>
              <a:lnSpc>
                <a:spcPct val="100000"/>
              </a:lnSpc>
            </a:pPr>
            <a:r>
              <a:rPr lang="en-US">
                <a:solidFill>
                  <a:srgbClr val="000000"/>
                </a:solidFill>
                <a:latin typeface="Calibri"/>
              </a:rPr>
              <a:t> </a:t>
            </a:r>
            <a:endParaRPr/>
          </a:p>
        </p:txBody>
      </p:sp>
    </p:spTree>
  </p:cSld>
</p:sld>
</file>

<file path=ppt/slides/slide8.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92" name="TextShape 1"/>
          <p:cNvSpPr txBox="1"/>
          <p:nvPr/>
        </p:nvSpPr>
        <p:spPr>
          <a:xfrm>
            <a:off x="142920" y="214200"/>
            <a:ext cx="8229240" cy="1142640"/>
          </a:xfrm>
          <a:prstGeom prst="rect">
            <a:avLst/>
          </a:prstGeom>
        </p:spPr>
        <p:txBody>
          <a:bodyPr anchor="ctr"/>
          <a:p>
            <a:pPr>
              <a:lnSpc>
                <a:spcPct val="100000"/>
              </a:lnSpc>
            </a:pPr>
            <a:r>
              <a:rPr lang="en-US" sz="4400">
                <a:solidFill>
                  <a:srgbClr val="000000"/>
                </a:solidFill>
                <a:latin typeface="Calibri"/>
              </a:rPr>
              <a:t>Khái quát về phương pháp này</a:t>
            </a:r>
            <a:r>
              <a:rPr lang="en-US" sz="4400">
                <a:solidFill>
                  <a:srgbClr val="000000"/>
                </a:solidFill>
                <a:latin typeface="Calibri"/>
              </a:rPr>
              <a:t>
</a:t>
            </a:r>
            <a:endParaRPr/>
          </a:p>
        </p:txBody>
      </p:sp>
      <p:sp>
        <p:nvSpPr>
          <p:cNvPr id="93" name="CustomShape 2"/>
          <p:cNvSpPr/>
          <p:nvPr/>
        </p:nvSpPr>
        <p:spPr>
          <a:xfrm>
            <a:off x="-443160" y="1143000"/>
            <a:ext cx="8480880" cy="913320"/>
          </a:xfrm>
          <a:prstGeom prst="rect">
            <a:avLst/>
          </a:prstGeom>
        </p:spPr>
        <p:txBody>
          <a:bodyPr bIns="45000" lIns="90000" rIns="90000" tIns="45000" wrap="none"/>
          <a:p>
            <a:pPr>
              <a:lnSpc>
                <a:spcPct val="100000"/>
              </a:lnSpc>
            </a:pPr>
            <a:r>
              <a:rPr lang="en-US">
                <a:solidFill>
                  <a:srgbClr val="000000"/>
                </a:solidFill>
                <a:latin typeface="Calibri"/>
              </a:rPr>
              <a:t>Sau đó ta sẽ cho ra nghiệm băng lệnh (m lầ chữ số sau phần thập phân)</a:t>
            </a:r>
            <a:endParaRPr/>
          </a:p>
          <a:p>
            <a:pPr>
              <a:lnSpc>
                <a:spcPct val="100000"/>
              </a:lnSpc>
            </a:pPr>
            <a:r>
              <a:rPr lang="en-US">
                <a:solidFill>
                  <a:srgbClr val="000000"/>
                </a:solidFill>
                <a:latin typeface="Calibri"/>
              </a:rPr>
              <a:t>   </a:t>
            </a:r>
            <a:r>
              <a:rPr lang="en-US">
                <a:solidFill>
                  <a:srgbClr val="ff0000"/>
                </a:solidFill>
                <a:latin typeface="Calibri"/>
              </a:rPr>
              <a:t>writeln(‘nghiem cua ham la: ‘, z:m+5:m ,’ sai so ’ ,ss:m+5:m </a:t>
            </a:r>
            <a:endParaRPr/>
          </a:p>
          <a:p>
            <a:pPr>
              <a:lnSpc>
                <a:spcPct val="100000"/>
              </a:lnSpc>
            </a:pPr>
            <a:r>
              <a:rPr lang="en-US">
                <a:solidFill>
                  <a:srgbClr val="000000"/>
                </a:solidFill>
                <a:latin typeface="Calibri"/>
              </a:rPr>
              <a:t>Dưới đây là bài trình bày của phương trình đầu ta đã đưa</a:t>
            </a:r>
            <a:endParaRPr/>
          </a:p>
        </p:txBody>
      </p:sp>
      <p:pic>
        <p:nvPicPr>
          <p:cNvPr descr="" id="94" name="Picture 6"/>
          <p:cNvPicPr/>
          <p:nvPr/>
        </p:nvPicPr>
        <p:blipFill>
          <a:blip r:embed="rId1"/>
          <a:stretch>
            <a:fillRect/>
          </a:stretch>
        </p:blipFill>
        <p:spPr>
          <a:xfrm>
            <a:off x="500040" y="2571840"/>
            <a:ext cx="8214840" cy="3785760"/>
          </a:xfrm>
          <a:prstGeom prst="rect">
            <a:avLst/>
          </a:prstGeom>
        </p:spPr>
      </p:pic>
    </p:spTree>
  </p:cSld>
  <p:transition>
    <p:wipe dir="d"/>
  </p:transition>
</p:sld>
</file>

<file path=ppt/slides/slide9.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95" name="TextShape 1"/>
          <p:cNvSpPr txBox="1"/>
          <p:nvPr/>
        </p:nvSpPr>
        <p:spPr>
          <a:xfrm>
            <a:off x="457200" y="274680"/>
            <a:ext cx="8229240" cy="1142640"/>
          </a:xfrm>
          <a:prstGeom prst="rect">
            <a:avLst/>
          </a:prstGeom>
        </p:spPr>
        <p:txBody>
          <a:bodyPr anchor="ctr"/>
          <a:p>
            <a:endParaRPr/>
          </a:p>
        </p:txBody>
      </p:sp>
      <p:pic>
        <p:nvPicPr>
          <p:cNvPr descr="" id="96" name="Content Placeholder 5"/>
          <p:cNvPicPr/>
          <p:nvPr/>
        </p:nvPicPr>
        <p:blipFill>
          <a:blip r:embed="rId1"/>
          <a:stretch>
            <a:fillRect/>
          </a:stretch>
        </p:blipFill>
        <p:spPr>
          <a:xfrm>
            <a:off x="0" y="0"/>
            <a:ext cx="9143640" cy="6110280"/>
          </a:xfrm>
          <a:prstGeom prst="rect">
            <a:avLst/>
          </a:prstGeom>
        </p:spPr>
      </p:pic>
      <p:sp>
        <p:nvSpPr>
          <p:cNvPr id="97" name="CustomShape 2"/>
          <p:cNvSpPr/>
          <p:nvPr/>
        </p:nvSpPr>
        <p:spPr>
          <a:xfrm>
            <a:off x="2340000" y="6215040"/>
            <a:ext cx="4373640" cy="364680"/>
          </a:xfrm>
          <a:prstGeom prst="rect">
            <a:avLst/>
          </a:prstGeom>
        </p:spPr>
        <p:txBody>
          <a:bodyPr bIns="45000" lIns="90000" rIns="90000" tIns="45000" wrap="none"/>
          <a:p>
            <a:pPr>
              <a:lnSpc>
                <a:spcPct val="100000"/>
              </a:lnSpc>
            </a:pPr>
            <a:r>
              <a:rPr b="1" lang="en-US">
                <a:solidFill>
                  <a:srgbClr val="000000"/>
                </a:solidFill>
                <a:latin typeface="Calibri"/>
              </a:rPr>
              <a:t>ảnh chụp màn hình chương trình</a:t>
            </a:r>
            <a:endParaRPr/>
          </a:p>
        </p:txBody>
      </p:sp>
    </p:spTree>
  </p:cSld>
  <p:transition>
    <p:wheel spokes="2"/>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